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3" r:id="rId2"/>
    <p:sldId id="258" r:id="rId3"/>
    <p:sldId id="311" r:id="rId4"/>
    <p:sldId id="299" r:id="rId5"/>
    <p:sldId id="260" r:id="rId6"/>
    <p:sldId id="262" r:id="rId7"/>
    <p:sldId id="296" r:id="rId8"/>
    <p:sldId id="297" r:id="rId9"/>
    <p:sldId id="289" r:id="rId10"/>
    <p:sldId id="306" r:id="rId11"/>
    <p:sldId id="298" r:id="rId12"/>
    <p:sldId id="291" r:id="rId13"/>
    <p:sldId id="263" r:id="rId14"/>
    <p:sldId id="302" r:id="rId15"/>
    <p:sldId id="300" r:id="rId16"/>
    <p:sldId id="277" r:id="rId17"/>
    <p:sldId id="304" r:id="rId18"/>
    <p:sldId id="310" r:id="rId19"/>
    <p:sldId id="308" r:id="rId20"/>
    <p:sldId id="305"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956F"/>
    <a:srgbClr val="FFFFFF"/>
    <a:srgbClr val="70AD47"/>
    <a:srgbClr val="8E0000"/>
    <a:srgbClr val="54823D"/>
    <a:srgbClr val="4285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971" autoAdjust="0"/>
    <p:restoredTop sz="96595" autoAdjust="0"/>
  </p:normalViewPr>
  <p:slideViewPr>
    <p:cSldViewPr snapToGrid="0">
      <p:cViewPr varScale="1">
        <p:scale>
          <a:sx n="70" d="100"/>
          <a:sy n="70" d="100"/>
        </p:scale>
        <p:origin x="-786"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10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0750A-95D6-4E84-AE8A-1DCF9DDC7388}" type="datetimeFigureOut">
              <a:rPr lang="en-GB" smtClean="0"/>
              <a:pPr/>
              <a:t>23/05/2017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226AF-3D3B-4244-8BC9-8E2DEF2B7120}" type="slidenum">
              <a:rPr lang="en-GB" smtClean="0"/>
              <a:pPr/>
              <a:t>‹#›</a:t>
            </a:fld>
            <a:endParaRPr lang="en-GB"/>
          </a:p>
        </p:txBody>
      </p:sp>
    </p:spTree>
    <p:extLst>
      <p:ext uri="{BB962C8B-B14F-4D97-AF65-F5344CB8AC3E}">
        <p14:creationId xmlns:p14="http://schemas.microsoft.com/office/powerpoint/2010/main" xmlns="" val="466696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IN" dirty="0" smtClean="0"/>
              <a:t> </a:t>
            </a:r>
            <a:endParaRPr lang="en-US" dirty="0"/>
          </a:p>
        </p:txBody>
      </p:sp>
      <p:sp>
        <p:nvSpPr>
          <p:cNvPr id="4" name="Slide Number Placeholder 3"/>
          <p:cNvSpPr>
            <a:spLocks noGrp="1"/>
          </p:cNvSpPr>
          <p:nvPr>
            <p:ph type="sldNum" sz="quarter" idx="10"/>
          </p:nvPr>
        </p:nvSpPr>
        <p:spPr/>
        <p:txBody>
          <a:bodyPr/>
          <a:lstStyle/>
          <a:p>
            <a:fld id="{F14226AF-3D3B-4244-8BC9-8E2DEF2B7120}"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IN" dirty="0" smtClean="0"/>
              <a:t> </a:t>
            </a:r>
            <a:endParaRPr lang="en-US" dirty="0"/>
          </a:p>
        </p:txBody>
      </p:sp>
      <p:sp>
        <p:nvSpPr>
          <p:cNvPr id="4" name="Slide Number Placeholder 3"/>
          <p:cNvSpPr>
            <a:spLocks noGrp="1"/>
          </p:cNvSpPr>
          <p:nvPr>
            <p:ph type="sldNum" sz="quarter" idx="10"/>
          </p:nvPr>
        </p:nvSpPr>
        <p:spPr/>
        <p:txBody>
          <a:bodyPr/>
          <a:lstStyle/>
          <a:p>
            <a:fld id="{F14226AF-3D3B-4244-8BC9-8E2DEF2B7120}"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4226AF-3D3B-4244-8BC9-8E2DEF2B7120}" type="slidenum">
              <a:rPr lang="en-GB" smtClean="0"/>
              <a:pPr/>
              <a:t>21</a:t>
            </a:fld>
            <a:endParaRPr lang="en-GB"/>
          </a:p>
        </p:txBody>
      </p:sp>
    </p:spTree>
    <p:extLst>
      <p:ext uri="{BB962C8B-B14F-4D97-AF65-F5344CB8AC3E}">
        <p14:creationId xmlns:p14="http://schemas.microsoft.com/office/powerpoint/2010/main" xmlns="" val="148107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97033CC-E3FB-423B-A6AF-070D19914F49}" type="datetime1">
              <a:rPr lang="en-GB" smtClean="0"/>
              <a:pPr/>
              <a:t>23/05/2017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416997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09B46F-5B31-4AB4-A80C-6882F5671969}" type="datetime1">
              <a:rPr lang="en-GB" smtClean="0"/>
              <a:pPr/>
              <a:t>23/05/2017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108948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102D8F-D9B7-42EE-8912-CAE741CAEC1E}" type="datetime1">
              <a:rPr lang="en-GB" smtClean="0"/>
              <a:pPr/>
              <a:t>23/05/2017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354925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C4C7F6-9A31-41B9-8DD1-9161F52F6B16}" type="datetime1">
              <a:rPr lang="en-GB" smtClean="0"/>
              <a:pPr/>
              <a:t>23/05/2017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256900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9FB649-A6B5-4D46-963E-E7D91F40667C}" type="datetime1">
              <a:rPr lang="en-GB" smtClean="0"/>
              <a:pPr/>
              <a:t>23/05/2017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50692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8E48C3-DD3D-4255-B7AB-13D2CA5BEA19}" type="datetime1">
              <a:rPr lang="en-GB" smtClean="0"/>
              <a:pPr/>
              <a:t>23/05/2017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62476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59C5C8-F74B-4975-AB11-0553CCA6E429}" type="datetime1">
              <a:rPr lang="en-GB" smtClean="0"/>
              <a:pPr/>
              <a:t>23/05/2017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111646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412CC3F-BA9F-4E3A-B687-430C9BAFB4E0}" type="datetime1">
              <a:rPr lang="en-GB" smtClean="0"/>
              <a:pPr/>
              <a:t>23/05/2017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104891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A5430-126D-4A6E-B790-A31CA8A6880D}" type="datetime1">
              <a:rPr lang="en-GB" smtClean="0"/>
              <a:pPr/>
              <a:t>23/05/2017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384773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A82AE-2BAE-480C-B05E-0467BA67B3DB}" type="datetime1">
              <a:rPr lang="en-GB" smtClean="0"/>
              <a:pPr/>
              <a:t>23/05/2017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50834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42AE71-A1EE-41BB-959D-E9B60CB53DEE}" type="datetime1">
              <a:rPr lang="en-GB" smtClean="0"/>
              <a:pPr/>
              <a:t>23/05/2017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120379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4F36F-3700-4133-B48B-5CEEBCF8B00D}" type="datetime1">
              <a:rPr lang="en-GB" smtClean="0"/>
              <a:pPr/>
              <a:t>23/05/2017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3430F-5347-4E22-8014-8B588E3FA8DA}" type="slidenum">
              <a:rPr lang="en-GB" smtClean="0"/>
              <a:pPr/>
              <a:t>‹#›</a:t>
            </a:fld>
            <a:endParaRPr lang="en-GB"/>
          </a:p>
        </p:txBody>
      </p:sp>
    </p:spTree>
    <p:extLst>
      <p:ext uri="{BB962C8B-B14F-4D97-AF65-F5344CB8AC3E}">
        <p14:creationId xmlns:p14="http://schemas.microsoft.com/office/powerpoint/2010/main" xmlns="" val="1547859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C3430F-5347-4E22-8014-8B588E3FA8DA}" type="slidenum">
              <a:rPr lang="en-GB" smtClean="0">
                <a:latin typeface="NikoshBAN" pitchFamily="2" charset="0"/>
                <a:cs typeface="NikoshBAN" pitchFamily="2" charset="0"/>
              </a:rPr>
              <a:pPr/>
              <a:t>1</a:t>
            </a:fld>
            <a:endParaRPr lang="en-GB"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13648" y="-110309"/>
            <a:ext cx="12192000" cy="6971916"/>
          </a:xfrm>
          <a:prstGeom prst="rect">
            <a:avLst/>
          </a:prstGeom>
          <a:noFill/>
        </p:spPr>
      </p:pic>
      <p:cxnSp>
        <p:nvCxnSpPr>
          <p:cNvPr id="10" name="Straight Connector 9"/>
          <p:cNvCxnSpPr/>
          <p:nvPr/>
        </p:nvCxnSpPr>
        <p:spPr>
          <a:xfrm flipV="1">
            <a:off x="0" y="4131856"/>
            <a:ext cx="12192000" cy="95534"/>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3648" y="4184240"/>
            <a:ext cx="12192000" cy="95534"/>
          </a:xfrm>
          <a:prstGeom prst="line">
            <a:avLst/>
          </a:prstGeom>
          <a:ln w="28575">
            <a:solidFill>
              <a:srgbClr val="70AD47"/>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72529" y="4415997"/>
            <a:ext cx="9326880" cy="1569660"/>
          </a:xfrm>
          <a:prstGeom prst="rect">
            <a:avLst/>
          </a:prstGeom>
          <a:noFill/>
          <a:ln>
            <a:solidFill>
              <a:schemeClr val="tx1"/>
            </a:solidFill>
          </a:ln>
        </p:spPr>
        <p:txBody>
          <a:bodyPr wrap="square" rtlCol="0">
            <a:spAutoFit/>
          </a:bodyPr>
          <a:lstStyle/>
          <a:p>
            <a:pPr algn="just"/>
            <a:r>
              <a:rPr lang="bn-IN" sz="3200" dirty="0" smtClean="0">
                <a:latin typeface="NikoshBAN" panose="02000000000000000000" pitchFamily="2" charset="0"/>
                <a:cs typeface="NikoshBAN" panose="02000000000000000000" pitchFamily="2" charset="0"/>
              </a:rPr>
              <a:t>প্রতিদিন অসংখ্য জীবাণু আমাদের শরীরে প্রবেশ করে। ফলে আমরা অসুস্থ হয়ে পড়ি। কী কী উপায়ে জীবাণু আমাদের শরীরে প্রবেশ করে বলে তুমি মনে কর? জীবাণু প্রবেশের তিনটি মাধ্যম বোর্ডে এসে লেখ।  </a:t>
            </a:r>
            <a:endParaRPr lang="en-GB" sz="3200" dirty="0">
              <a:latin typeface="NikoshBAN" panose="02000000000000000000" pitchFamily="2" charset="0"/>
              <a:cs typeface="NikoshBAN" panose="02000000000000000000" pitchFamily="2" charset="0"/>
            </a:endParaRPr>
          </a:p>
        </p:txBody>
      </p:sp>
      <p:sp>
        <p:nvSpPr>
          <p:cNvPr id="11" name="Slide Number Placeholder 10"/>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10</a:t>
            </a:fld>
            <a:endParaRPr lang="en-GB" sz="1600" dirty="0">
              <a:latin typeface="NikoshBAN" pitchFamily="2" charset="0"/>
              <a:cs typeface="NikoshBAN" pitchFamily="2" charset="0"/>
            </a:endParaRPr>
          </a:p>
        </p:txBody>
      </p:sp>
      <p:pic>
        <p:nvPicPr>
          <p:cNvPr id="16" name="Picture 15" descr="Picture4.jpg"/>
          <p:cNvPicPr>
            <a:picLocks noChangeAspect="1"/>
          </p:cNvPicPr>
          <p:nvPr/>
        </p:nvPicPr>
        <p:blipFill>
          <a:blip r:embed="rId3">
            <a:lum bright="20000" contrast="37000"/>
          </a:blip>
          <a:srcRect r="3704"/>
          <a:stretch>
            <a:fillRect/>
          </a:stretch>
        </p:blipFill>
        <p:spPr>
          <a:xfrm>
            <a:off x="67169" y="136480"/>
            <a:ext cx="5972907" cy="3699803"/>
          </a:xfrm>
          <a:prstGeom prst="rect">
            <a:avLst/>
          </a:prstGeom>
          <a:ln w="38100">
            <a:solidFill>
              <a:srgbClr val="00B050"/>
            </a:solidFill>
          </a:ln>
        </p:spPr>
      </p:pic>
      <p:sp>
        <p:nvSpPr>
          <p:cNvPr id="19" name="TextBox 18"/>
          <p:cNvSpPr txBox="1"/>
          <p:nvPr/>
        </p:nvSpPr>
        <p:spPr>
          <a:xfrm>
            <a:off x="9020908" y="559664"/>
            <a:ext cx="2286000" cy="1077218"/>
          </a:xfrm>
          <a:prstGeom prst="rect">
            <a:avLst/>
          </a:prstGeom>
          <a:noFill/>
          <a:ln>
            <a:solidFill>
              <a:srgbClr val="C00000"/>
            </a:solidFill>
          </a:ln>
        </p:spPr>
        <p:txBody>
          <a:bodyPr wrap="square" rtlCol="0">
            <a:spAutoFit/>
          </a:bodyPr>
          <a:lstStyle/>
          <a:p>
            <a:pPr algn="ctr"/>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একক কাজ: </a:t>
            </a:r>
            <a:r>
              <a:rPr lang="en-US" sz="3200" b="1" dirty="0" smtClean="0">
                <a:solidFill>
                  <a:srgbClr val="00B050"/>
                </a:solidFill>
                <a:latin typeface="NikoshBAN" panose="02000000000000000000" pitchFamily="2" charset="0"/>
                <a:cs typeface="NikoshBAN" panose="02000000000000000000" pitchFamily="2" charset="0"/>
              </a:rPr>
              <a:t>সময়-৩ </a:t>
            </a:r>
            <a:r>
              <a:rPr lang="en-US" sz="3200" b="1" dirty="0" err="1" smtClean="0">
                <a:solidFill>
                  <a:srgbClr val="00B050"/>
                </a:solidFill>
                <a:latin typeface="NikoshBAN" panose="02000000000000000000" pitchFamily="2" charset="0"/>
                <a:cs typeface="NikoshBAN" panose="02000000000000000000" pitchFamily="2" charset="0"/>
              </a:rPr>
              <a:t>মিনিট</a:t>
            </a:r>
            <a:r>
              <a:rPr lang="en-US" sz="3200" b="1" dirty="0" smtClean="0">
                <a:solidFill>
                  <a:srgbClr val="00B050"/>
                </a:solidFill>
                <a:latin typeface="NikoshBAN" panose="02000000000000000000" pitchFamily="2" charset="0"/>
                <a:cs typeface="NikoshBAN" panose="02000000000000000000" pitchFamily="2" charset="0"/>
              </a:rPr>
              <a:t> </a:t>
            </a:r>
            <a:endParaRPr lang="en-GB" sz="2000" b="1" dirty="0">
              <a:solidFill>
                <a:srgbClr val="00B050"/>
              </a:solidFill>
              <a:latin typeface="NikoshBAN" panose="02000000000000000000" pitchFamily="2" charset="0"/>
              <a:cs typeface="NikoshBAN" panose="02000000000000000000" pitchFamily="2" charset="0"/>
            </a:endParaRPr>
          </a:p>
        </p:txBody>
      </p:sp>
      <p:pic>
        <p:nvPicPr>
          <p:cNvPr id="20" name="Picture 1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236655" y="293077"/>
            <a:ext cx="1752600" cy="1836000"/>
          </a:xfrm>
          <a:prstGeom prst="ellipse">
            <a:avLst/>
          </a:prstGeom>
          <a:ln w="57150">
            <a:noFill/>
          </a:ln>
          <a:effectLst>
            <a:softEdge rad="112500"/>
          </a:effectLst>
        </p:spPr>
      </p:pic>
      <p:pic>
        <p:nvPicPr>
          <p:cNvPr id="13" name="Picture 2" descr="C:\Users\Hatiya\Documents\Downloads\podartho-chobi\imgpr428.jpg"/>
          <p:cNvPicPr>
            <a:picLocks noChangeAspect="1" noChangeArrowheads="1"/>
          </p:cNvPicPr>
          <p:nvPr/>
        </p:nvPicPr>
        <p:blipFill>
          <a:blip r:embed="rId5">
            <a:lum bright="10000" contrast="40000"/>
          </a:blip>
          <a:srcRect l="19600" t="10000" r="13200" b="6800"/>
          <a:stretch>
            <a:fillRect/>
          </a:stretch>
        </p:blipFill>
        <p:spPr bwMode="auto">
          <a:xfrm flipH="1">
            <a:off x="9321421" y="1665026"/>
            <a:ext cx="2593052" cy="2492447"/>
          </a:xfrm>
          <a:prstGeom prst="rect">
            <a:avLst/>
          </a:prstGeom>
          <a:noFill/>
        </p:spPr>
      </p:pic>
      <p:sp>
        <p:nvSpPr>
          <p:cNvPr id="14" name="TextBox 13"/>
          <p:cNvSpPr txBox="1"/>
          <p:nvPr/>
        </p:nvSpPr>
        <p:spPr>
          <a:xfrm>
            <a:off x="9858233" y="1965277"/>
            <a:ext cx="2333767" cy="1200329"/>
          </a:xfrm>
          <a:prstGeom prst="rect">
            <a:avLst/>
          </a:prstGeom>
          <a:noFill/>
        </p:spPr>
        <p:txBody>
          <a:bodyPr wrap="square" rtlCol="0">
            <a:spAutoFit/>
          </a:bodyPr>
          <a:lstStyle/>
          <a:p>
            <a:r>
              <a:rPr lang="bn-IN" sz="2400" dirty="0" smtClean="0">
                <a:solidFill>
                  <a:schemeClr val="bg1"/>
                </a:solidFill>
                <a:latin typeface="NikoshBAN" pitchFamily="2" charset="0"/>
                <a:cs typeface="NikoshBAN" pitchFamily="2" charset="0"/>
              </a:rPr>
              <a:t>১</a:t>
            </a:r>
            <a:r>
              <a:rPr lang="en-US" sz="2400" dirty="0" smtClean="0">
                <a:solidFill>
                  <a:schemeClr val="bg1"/>
                </a:solidFill>
                <a:latin typeface="NikoshBAN" pitchFamily="2" charset="0"/>
                <a:cs typeface="NikoshBAN" pitchFamily="2" charset="0"/>
              </a:rPr>
              <a:t>.</a:t>
            </a:r>
            <a:r>
              <a:rPr lang="bn-IN" sz="2400" dirty="0" smtClean="0">
                <a:solidFill>
                  <a:schemeClr val="bg1"/>
                </a:solidFill>
                <a:latin typeface="NikoshBAN" pitchFamily="2" charset="0"/>
                <a:cs typeface="NikoshBAN" pitchFamily="2" charset="0"/>
              </a:rPr>
              <a:t> নোংরা হাত </a:t>
            </a:r>
          </a:p>
          <a:p>
            <a:r>
              <a:rPr lang="bn-IN" sz="2400" dirty="0" smtClean="0">
                <a:solidFill>
                  <a:schemeClr val="bg1"/>
                </a:solidFill>
                <a:latin typeface="NikoshBAN" pitchFamily="2" charset="0"/>
                <a:cs typeface="NikoshBAN" pitchFamily="2" charset="0"/>
              </a:rPr>
              <a:t>২</a:t>
            </a:r>
            <a:r>
              <a:rPr lang="en-US" sz="2400" dirty="0" smtClean="0">
                <a:solidFill>
                  <a:schemeClr val="bg1"/>
                </a:solidFill>
                <a:latin typeface="NikoshBAN" pitchFamily="2" charset="0"/>
                <a:cs typeface="NikoshBAN" pitchFamily="2" charset="0"/>
              </a:rPr>
              <a:t>.</a:t>
            </a:r>
            <a:r>
              <a:rPr lang="bn-IN" sz="2400" dirty="0" smtClean="0">
                <a:solidFill>
                  <a:schemeClr val="bg1"/>
                </a:solidFill>
                <a:latin typeface="NikoshBAN" pitchFamily="2" charset="0"/>
                <a:cs typeface="NikoshBAN" pitchFamily="2" charset="0"/>
              </a:rPr>
              <a:t> হাঁচি-কাশি  </a:t>
            </a:r>
          </a:p>
          <a:p>
            <a:r>
              <a:rPr lang="bn-IN" sz="2400" dirty="0" smtClean="0">
                <a:solidFill>
                  <a:schemeClr val="bg1"/>
                </a:solidFill>
                <a:latin typeface="NikoshBAN" pitchFamily="2" charset="0"/>
                <a:cs typeface="NikoshBAN" pitchFamily="2" charset="0"/>
              </a:rPr>
              <a:t>৩</a:t>
            </a:r>
            <a:r>
              <a:rPr lang="en-US" sz="2400" dirty="0" smtClean="0">
                <a:solidFill>
                  <a:schemeClr val="bg1"/>
                </a:solidFill>
                <a:latin typeface="NikoshBAN" pitchFamily="2" charset="0"/>
                <a:cs typeface="NikoshBAN" pitchFamily="2" charset="0"/>
              </a:rPr>
              <a:t>.</a:t>
            </a:r>
            <a:r>
              <a:rPr lang="bn-IN" sz="2400" dirty="0" smtClean="0">
                <a:solidFill>
                  <a:schemeClr val="bg1"/>
                </a:solidFill>
                <a:latin typeface="NikoshBAN" pitchFamily="2" charset="0"/>
                <a:cs typeface="NikoshBAN" pitchFamily="2" charset="0"/>
              </a:rPr>
              <a:t> মশা-মাছি </a:t>
            </a:r>
            <a:endParaRPr lang="en-US" sz="2400" dirty="0">
              <a:solidFill>
                <a:schemeClr val="bg1"/>
              </a:solidFill>
              <a:latin typeface="NikoshBAN" pitchFamily="2" charset="0"/>
              <a:cs typeface="NikoshBAN" pitchFamily="2" charset="0"/>
            </a:endParaRPr>
          </a:p>
        </p:txBody>
      </p:sp>
      <p:sp>
        <p:nvSpPr>
          <p:cNvPr id="15" name="TextBox 14"/>
          <p:cNvSpPr txBox="1"/>
          <p:nvPr/>
        </p:nvSpPr>
        <p:spPr>
          <a:xfrm>
            <a:off x="6155137" y="3452884"/>
            <a:ext cx="3179929" cy="584775"/>
          </a:xfrm>
          <a:prstGeom prst="rect">
            <a:avLst/>
          </a:prstGeom>
          <a:solidFill>
            <a:schemeClr val="accent6"/>
          </a:solidFill>
        </p:spPr>
        <p:txBody>
          <a:bodyPr wrap="square" rtlCol="0">
            <a:spAutoFit/>
          </a:bodyPr>
          <a:lstStyle/>
          <a:p>
            <a:pPr algn="ctr"/>
            <a:r>
              <a:rPr lang="bn-IN" sz="3200" dirty="0" smtClean="0">
                <a:solidFill>
                  <a:srgbClr val="FFFFFF"/>
                </a:solidFill>
                <a:latin typeface="NikoshBAN" pitchFamily="2" charset="0"/>
                <a:cs typeface="NikoshBAN" pitchFamily="2" charset="0"/>
              </a:rPr>
              <a:t>‘</a:t>
            </a:r>
            <a:r>
              <a:rPr lang="bn-IN" sz="2800" dirty="0" smtClean="0">
                <a:solidFill>
                  <a:srgbClr val="FFFFFF"/>
                </a:solidFill>
                <a:latin typeface="NikoshBAN" pitchFamily="2" charset="0"/>
                <a:cs typeface="NikoshBAN" pitchFamily="2" charset="0"/>
              </a:rPr>
              <a:t>উত্তরের জন্য এখানে ক্লিক’</a:t>
            </a:r>
            <a:r>
              <a:rPr lang="bn-IN" sz="2800" dirty="0" smtClean="0">
                <a:solidFill>
                  <a:srgbClr val="FFFFFF"/>
                </a:solidFill>
              </a:rPr>
              <a:t> </a:t>
            </a:r>
            <a:endParaRPr lang="en-US" sz="2800" dirty="0">
              <a:solidFill>
                <a:srgbClr val="FFFFFF"/>
              </a:solidFill>
            </a:endParaRPr>
          </a:p>
        </p:txBody>
      </p:sp>
    </p:spTree>
    <p:extLst>
      <p:ext uri="{BB962C8B-B14F-4D97-AF65-F5344CB8AC3E}">
        <p14:creationId xmlns:p14="http://schemas.microsoft.com/office/powerpoint/2010/main" xmlns="" val="2349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To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Left)">
                                      <p:cBhvr>
                                        <p:cTn id="13" dur="2000"/>
                                        <p:tgtEl>
                                          <p:spTgt spid="14"/>
                                        </p:tgtEl>
                                      </p:cBhvr>
                                    </p:animEffect>
                                  </p:childTnLst>
                                </p:cTn>
                              </p:par>
                            </p:childTnLst>
                          </p:cTn>
                        </p:par>
                      </p:childTnLst>
                    </p:cTn>
                  </p:par>
                </p:childTnLst>
              </p:cTn>
              <p:nextCondLst>
                <p:cond evt="onClick" delay="0">
                  <p:tgtEl>
                    <p:spTgt spid="15"/>
                  </p:tgtEl>
                </p:cond>
              </p:nextCondLst>
            </p:seq>
          </p:childTnLst>
        </p:cTn>
      </p:par>
    </p:tnLst>
    <p:bldLst>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extLst>
              <a:ext uri="{28A0092B-C50C-407E-A947-70E740481C1C}">
                <a14:useLocalDpi xmlns:a14="http://schemas.microsoft.com/office/drawing/2010/main" xmlns="" val="0"/>
              </a:ext>
            </a:extLst>
          </a:blip>
          <a:srcRect/>
          <a:stretch>
            <a:fillRect/>
          </a:stretch>
        </p:blipFill>
        <p:spPr bwMode="auto">
          <a:xfrm>
            <a:off x="0" y="12750"/>
            <a:ext cx="12192000" cy="6845250"/>
          </a:xfrm>
          <a:prstGeom prst="rect">
            <a:avLst/>
          </a:prstGeom>
          <a:noFill/>
        </p:spPr>
      </p:pic>
      <p:pic>
        <p:nvPicPr>
          <p:cNvPr id="5" name="Picture 4"/>
          <p:cNvPicPr>
            <a:picLocks noChangeAspect="1"/>
          </p:cNvPicPr>
          <p:nvPr/>
        </p:nvPicPr>
        <p:blipFill rotWithShape="1">
          <a:blip r:embed="rId3">
            <a:lum contrast="30000"/>
            <a:extLst>
              <a:ext uri="{28A0092B-C50C-407E-A947-70E740481C1C}">
                <a14:useLocalDpi xmlns:a14="http://schemas.microsoft.com/office/drawing/2010/main" xmlns="" val="0"/>
              </a:ext>
            </a:extLst>
          </a:blip>
          <a:srcRect l="1243" r="2187"/>
          <a:stretch/>
        </p:blipFill>
        <p:spPr>
          <a:xfrm>
            <a:off x="196949" y="3615397"/>
            <a:ext cx="3601328" cy="280650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xmlns="" val="0"/>
              </a:ext>
            </a:extLst>
          </a:blip>
          <a:srcRect l="1923" t="2202" r="1515" b="1577"/>
          <a:stretch/>
        </p:blipFill>
        <p:spPr>
          <a:xfrm>
            <a:off x="200024" y="316740"/>
            <a:ext cx="3643313" cy="3114675"/>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xmlns="" val="0"/>
              </a:ext>
            </a:extLst>
          </a:blip>
          <a:srcRect l="1307" t="2284" r="1045" b="7814"/>
          <a:stretch/>
        </p:blipFill>
        <p:spPr>
          <a:xfrm>
            <a:off x="8315767" y="358947"/>
            <a:ext cx="3641772" cy="2918826"/>
          </a:xfrm>
          <a:prstGeom prst="rect">
            <a:avLst/>
          </a:prstGeom>
        </p:spPr>
      </p:pic>
      <p:sp>
        <p:nvSpPr>
          <p:cNvPr id="6" name="Slide Number Placeholder 5"/>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11</a:t>
            </a:fld>
            <a:endParaRPr lang="en-GB" sz="1600" dirty="0">
              <a:latin typeface="NikoshBAN" pitchFamily="2" charset="0"/>
              <a:cs typeface="NikoshBAN" pitchFamily="2" charset="0"/>
            </a:endParaRPr>
          </a:p>
        </p:txBody>
      </p:sp>
      <p:sp>
        <p:nvSpPr>
          <p:cNvPr id="8" name="TextBox 7"/>
          <p:cNvSpPr txBox="1"/>
          <p:nvPr/>
        </p:nvSpPr>
        <p:spPr>
          <a:xfrm>
            <a:off x="4602531" y="576178"/>
            <a:ext cx="3022159" cy="1569660"/>
          </a:xfrm>
          <a:prstGeom prst="rect">
            <a:avLst/>
          </a:prstGeom>
          <a:noFill/>
          <a:ln>
            <a:solidFill>
              <a:schemeClr val="tx1"/>
            </a:solidFill>
          </a:ln>
        </p:spPr>
        <p:txBody>
          <a:bodyPr wrap="square" rtlCol="0">
            <a:spAutoFit/>
          </a:bodyPr>
          <a:lstStyle/>
          <a:p>
            <a:pPr algn="ctr"/>
            <a:r>
              <a:rPr lang="en-GB" sz="3200" dirty="0" err="1" smtClean="0">
                <a:solidFill>
                  <a:srgbClr val="7030A0"/>
                </a:solidFill>
                <a:latin typeface="NikoshBAN" panose="02000000000000000000" pitchFamily="2" charset="0"/>
                <a:cs typeface="NikoshBAN" panose="02000000000000000000" pitchFamily="2" charset="0"/>
              </a:rPr>
              <a:t>ছবিগুলো</a:t>
            </a:r>
            <a:r>
              <a:rPr lang="bn-IN" sz="3200" dirty="0" smtClean="0">
                <a:solidFill>
                  <a:srgbClr val="7030A0"/>
                </a:solidFill>
                <a:latin typeface="NikoshBAN" panose="02000000000000000000" pitchFamily="2" charset="0"/>
                <a:cs typeface="NikoshBAN" panose="02000000000000000000" pitchFamily="2" charset="0"/>
              </a:rPr>
              <a:t>তে কী কী জিনিস ব্যবহার করা হয়েছে</a:t>
            </a:r>
            <a:r>
              <a:rPr lang="en-GB" sz="3200" dirty="0" smtClean="0">
                <a:solidFill>
                  <a:srgbClr val="7030A0"/>
                </a:solidFill>
                <a:latin typeface="NikoshBAN" panose="02000000000000000000" pitchFamily="2" charset="0"/>
                <a:cs typeface="NikoshBAN" panose="02000000000000000000" pitchFamily="2" charset="0"/>
              </a:rPr>
              <a:t>?</a:t>
            </a:r>
            <a:r>
              <a:rPr lang="bn-IN" sz="3200" dirty="0" smtClean="0">
                <a:solidFill>
                  <a:srgbClr val="7030A0"/>
                </a:solidFill>
                <a:latin typeface="NikoshBAN" panose="02000000000000000000" pitchFamily="2" charset="0"/>
                <a:cs typeface="NikoshBAN" panose="02000000000000000000" pitchFamily="2" charset="0"/>
              </a:rPr>
              <a:t> কেন </a:t>
            </a:r>
            <a:r>
              <a:rPr lang="en-GB" sz="3200" dirty="0" smtClean="0">
                <a:solidFill>
                  <a:srgbClr val="7030A0"/>
                </a:solidFill>
                <a:latin typeface="NikoshBAN" panose="02000000000000000000" pitchFamily="2" charset="0"/>
                <a:cs typeface="NikoshBAN" panose="02000000000000000000" pitchFamily="2" charset="0"/>
              </a:rPr>
              <a:t> </a:t>
            </a:r>
            <a:r>
              <a:rPr lang="bn-IN" sz="3200" dirty="0" smtClean="0">
                <a:solidFill>
                  <a:srgbClr val="7030A0"/>
                </a:solidFill>
                <a:latin typeface="NikoshBAN" panose="02000000000000000000" pitchFamily="2" charset="0"/>
                <a:cs typeface="NikoshBAN" panose="02000000000000000000" pitchFamily="2" charset="0"/>
              </a:rPr>
              <a:t>হয়েছে? </a:t>
            </a:r>
            <a:endParaRPr lang="en-GB" sz="3200" dirty="0">
              <a:solidFill>
                <a:srgbClr val="7030A0"/>
              </a:solidFill>
              <a:latin typeface="NikoshBAN" panose="02000000000000000000" pitchFamily="2" charset="0"/>
              <a:cs typeface="NikoshBAN" panose="02000000000000000000" pitchFamily="2" charset="0"/>
            </a:endParaRPr>
          </a:p>
        </p:txBody>
      </p:sp>
      <p:sp>
        <p:nvSpPr>
          <p:cNvPr id="10" name="TextBox 9"/>
          <p:cNvSpPr txBox="1"/>
          <p:nvPr/>
        </p:nvSpPr>
        <p:spPr>
          <a:xfrm>
            <a:off x="3944203" y="2369249"/>
            <a:ext cx="4252572" cy="4031873"/>
          </a:xfrm>
          <a:prstGeom prst="rect">
            <a:avLst/>
          </a:prstGeom>
          <a:noFill/>
          <a:ln>
            <a:solidFill>
              <a:schemeClr val="tx1"/>
            </a:solidFill>
          </a:ln>
        </p:spPr>
        <p:txBody>
          <a:bodyPr wrap="square" numCol="1" rtlCol="0">
            <a:spAutoFit/>
          </a:bodyPr>
          <a:lstStyle/>
          <a:p>
            <a:pPr algn="ctr"/>
            <a:r>
              <a:rPr lang="bn-IN" sz="3200" dirty="0" smtClean="0">
                <a:latin typeface="NikoshBAN" panose="02000000000000000000" pitchFamily="2" charset="0"/>
                <a:cs typeface="NikoshBAN" panose="02000000000000000000" pitchFamily="2" charset="0"/>
              </a:rPr>
              <a:t>টুথপেস্ট</a:t>
            </a:r>
            <a:r>
              <a:rPr lang="en-US" sz="3200" dirty="0" smtClean="0">
                <a:latin typeface="NikoshBAN" panose="02000000000000000000" pitchFamily="2" charset="0"/>
                <a:cs typeface="NikoshBAN" panose="02000000000000000000" pitchFamily="2" charset="0"/>
              </a:rPr>
              <a:t>,</a:t>
            </a:r>
            <a:r>
              <a:rPr lang="bn-IN" sz="3200" dirty="0" smtClean="0">
                <a:latin typeface="NikoshBAN" panose="02000000000000000000" pitchFamily="2" charset="0"/>
                <a:cs typeface="NikoshBAN" panose="02000000000000000000" pitchFamily="2" charset="0"/>
              </a:rPr>
              <a:t> শ্যাম্পু এবং সাবান ব্যবহার করা হয়েছে।   সুস্থ থাকার জন্য খাবার পর দাঁত ব্রাশ করতে হবে এবং রোজ সাবান  দিয়ে পরিষ্কার পানিতে গোসল করতে হবে। জামাকাপড় সাবান কিংবা ডিটারজেন্ট দিয়ে ধুতে হবে। </a:t>
            </a:r>
            <a:endParaRPr lang="en-GB" sz="3200" dirty="0">
              <a:latin typeface="NikoshBAN" panose="02000000000000000000" pitchFamily="2" charset="0"/>
              <a:cs typeface="NikoshBAN" panose="02000000000000000000" pitchFamily="2" charset="0"/>
            </a:endParaRPr>
          </a:p>
        </p:txBody>
      </p:sp>
      <p:pic>
        <p:nvPicPr>
          <p:cNvPr id="11" name="Picture 10" descr="photo-1445163277.jpg"/>
          <p:cNvPicPr>
            <a:picLocks noChangeAspect="1"/>
          </p:cNvPicPr>
          <p:nvPr/>
        </p:nvPicPr>
        <p:blipFill>
          <a:blip r:embed="rId6"/>
          <a:stretch>
            <a:fillRect/>
          </a:stretch>
        </p:blipFill>
        <p:spPr>
          <a:xfrm>
            <a:off x="8384345" y="3559126"/>
            <a:ext cx="3615397" cy="2785403"/>
          </a:xfrm>
          <a:prstGeom prst="rect">
            <a:avLst/>
          </a:prstGeom>
          <a:ln w="76200">
            <a:solidFill>
              <a:schemeClr val="accent6"/>
            </a:solidFill>
          </a:ln>
        </p:spPr>
      </p:pic>
    </p:spTree>
    <p:extLst>
      <p:ext uri="{BB962C8B-B14F-4D97-AF65-F5344CB8AC3E}">
        <p14:creationId xmlns:p14="http://schemas.microsoft.com/office/powerpoint/2010/main" xmlns="" val="27106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p:tgtEl>
                                          <p:spTgt spid="10"/>
                                        </p:tgtEl>
                                        <p:attrNameLst>
                                          <p:attrName>ppt_y</p:attrName>
                                        </p:attrNameLst>
                                      </p:cBhvr>
                                      <p:tavLst>
                                        <p:tav tm="0">
                                          <p:val>
                                            <p:strVal val="#ppt_y-#ppt_h*1.125000"/>
                                          </p:val>
                                        </p:tav>
                                        <p:tav tm="100000">
                                          <p:val>
                                            <p:strVal val="#ppt_y"/>
                                          </p:val>
                                        </p:tav>
                                      </p:tavLst>
                                    </p:anim>
                                    <p:animEffect transition="in" filter="wipe(down)">
                                      <p:cBhvr>
                                        <p:cTn id="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100192"/>
            <a:ext cx="12168000" cy="6958192"/>
          </a:xfrm>
          <a:prstGeom prst="rect">
            <a:avLst/>
          </a:prstGeom>
          <a:noFill/>
        </p:spPr>
      </p:pic>
      <p:sp>
        <p:nvSpPr>
          <p:cNvPr id="6" name="TextBox 5"/>
          <p:cNvSpPr txBox="1"/>
          <p:nvPr/>
        </p:nvSpPr>
        <p:spPr>
          <a:xfrm>
            <a:off x="8321743" y="824447"/>
            <a:ext cx="3298172" cy="1569660"/>
          </a:xfrm>
          <a:prstGeom prst="rect">
            <a:avLst/>
          </a:prstGeom>
          <a:noFill/>
          <a:ln w="38100">
            <a:solidFill>
              <a:srgbClr val="00B050"/>
            </a:solidFill>
            <a:prstDash val="sysDot"/>
          </a:ln>
          <a:effectLst>
            <a:glow rad="63500">
              <a:schemeClr val="accent2">
                <a:satMod val="175000"/>
                <a:alpha val="40000"/>
              </a:schemeClr>
            </a:glow>
          </a:effectLst>
        </p:spPr>
        <p:txBody>
          <a:bodyPr wrap="square" rtlCol="0">
            <a:spAutoFit/>
          </a:bodyPr>
          <a:lstStyle/>
          <a:p>
            <a:pPr algn="ctr"/>
            <a:r>
              <a:rPr lang="bn-IN" sz="3200" dirty="0" smtClean="0">
                <a:latin typeface="NikoshBAN" panose="02000000000000000000" pitchFamily="2" charset="0"/>
                <a:cs typeface="NikoshBAN" panose="02000000000000000000" pitchFamily="2" charset="0"/>
              </a:rPr>
              <a:t>ছবিতে তোমরা যা যা দেখতে পাচ্ছ সেগুলো কেন করা উচিত? </a:t>
            </a:r>
            <a:endParaRPr lang="en-GB" sz="3200" dirty="0">
              <a:latin typeface="NikoshBAN" panose="02000000000000000000" pitchFamily="2" charset="0"/>
              <a:cs typeface="NikoshBAN" panose="02000000000000000000" pitchFamily="2" charset="0"/>
            </a:endParaRPr>
          </a:p>
        </p:txBody>
      </p:sp>
      <p:sp>
        <p:nvSpPr>
          <p:cNvPr id="8" name="Slide Number Placeholder 7"/>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12</a:t>
            </a:fld>
            <a:endParaRPr lang="en-GB" sz="1600" dirty="0">
              <a:latin typeface="NikoshBAN" pitchFamily="2" charset="0"/>
              <a:cs typeface="NikoshBAN" pitchFamily="2" charset="0"/>
            </a:endParaRPr>
          </a:p>
        </p:txBody>
      </p:sp>
      <p:pic>
        <p:nvPicPr>
          <p:cNvPr id="12" name="Picture 11" descr="10_Achars-pertaining-to-combing-inner.jpg"/>
          <p:cNvPicPr>
            <a:picLocks noChangeAspect="1"/>
          </p:cNvPicPr>
          <p:nvPr/>
        </p:nvPicPr>
        <p:blipFill>
          <a:blip r:embed="rId3">
            <a:lum bright="10000" contrast="40000"/>
          </a:blip>
          <a:srcRect b="12486"/>
          <a:stretch>
            <a:fillRect/>
          </a:stretch>
        </p:blipFill>
        <p:spPr>
          <a:xfrm>
            <a:off x="211895" y="208157"/>
            <a:ext cx="3749040" cy="2611950"/>
          </a:xfrm>
          <a:prstGeom prst="rect">
            <a:avLst/>
          </a:prstGeom>
          <a:ln w="38100">
            <a:solidFill>
              <a:schemeClr val="accent2">
                <a:lumMod val="75000"/>
              </a:schemeClr>
            </a:solidFill>
          </a:ln>
        </p:spPr>
      </p:pic>
      <p:pic>
        <p:nvPicPr>
          <p:cNvPr id="15" name="Picture 14" descr="aid4943-728px-Cut-Your-Fingernails-and-Toenails-Step-5-Version-4.jpg"/>
          <p:cNvPicPr>
            <a:picLocks noChangeAspect="1"/>
          </p:cNvPicPr>
          <p:nvPr/>
        </p:nvPicPr>
        <p:blipFill>
          <a:blip r:embed="rId4">
            <a:lum contrast="40000"/>
          </a:blip>
          <a:stretch>
            <a:fillRect/>
          </a:stretch>
        </p:blipFill>
        <p:spPr>
          <a:xfrm>
            <a:off x="8109556" y="2934520"/>
            <a:ext cx="3657600" cy="2743200"/>
          </a:xfrm>
          <a:prstGeom prst="rect">
            <a:avLst/>
          </a:prstGeom>
          <a:ln w="57150">
            <a:solidFill>
              <a:schemeClr val="accent2">
                <a:lumMod val="75000"/>
              </a:schemeClr>
            </a:solidFill>
          </a:ln>
        </p:spPr>
      </p:pic>
      <p:pic>
        <p:nvPicPr>
          <p:cNvPr id="17" name="Picture 16" descr="file.jpeg"/>
          <p:cNvPicPr>
            <a:picLocks noChangeAspect="1"/>
          </p:cNvPicPr>
          <p:nvPr/>
        </p:nvPicPr>
        <p:blipFill>
          <a:blip r:embed="rId5">
            <a:lum bright="10000" contrast="40000"/>
          </a:blip>
          <a:srcRect l="9560" t="4458" b="3948"/>
          <a:stretch>
            <a:fillRect/>
          </a:stretch>
        </p:blipFill>
        <p:spPr>
          <a:xfrm>
            <a:off x="4192171" y="225081"/>
            <a:ext cx="3545061" cy="2588455"/>
          </a:xfrm>
          <a:prstGeom prst="rect">
            <a:avLst/>
          </a:prstGeom>
          <a:ln w="57150">
            <a:solidFill>
              <a:schemeClr val="accent2">
                <a:lumMod val="75000"/>
              </a:schemeClr>
            </a:solidFill>
          </a:ln>
        </p:spPr>
      </p:pic>
      <p:sp>
        <p:nvSpPr>
          <p:cNvPr id="18" name="TextBox 17"/>
          <p:cNvSpPr txBox="1"/>
          <p:nvPr/>
        </p:nvSpPr>
        <p:spPr>
          <a:xfrm>
            <a:off x="2157748" y="3649709"/>
            <a:ext cx="3523641" cy="2062103"/>
          </a:xfrm>
          <a:prstGeom prst="rect">
            <a:avLst/>
          </a:prstGeom>
          <a:noFill/>
          <a:ln w="38100">
            <a:solidFill>
              <a:srgbClr val="00B050"/>
            </a:solidFill>
            <a:prstDash val="sysDot"/>
          </a:ln>
          <a:effectLst>
            <a:glow rad="63500">
              <a:schemeClr val="accent6">
                <a:satMod val="175000"/>
                <a:alpha val="40000"/>
              </a:schemeClr>
            </a:glow>
          </a:effectLst>
        </p:spPr>
        <p:txBody>
          <a:bodyPr wrap="square" rtlCol="0">
            <a:spAutoFit/>
          </a:bodyPr>
          <a:lstStyle/>
          <a:p>
            <a:pPr algn="ctr"/>
            <a:r>
              <a:rPr lang="bn-IN" sz="3200" dirty="0" smtClean="0">
                <a:latin typeface="NikoshBAN" panose="02000000000000000000" pitchFamily="2" charset="0"/>
                <a:cs typeface="NikoshBAN" panose="02000000000000000000" pitchFamily="2" charset="0"/>
              </a:rPr>
              <a:t>সুস্থতার জন্য চুল, ত্বক, নখ, চোখ, কান  এসব অঙ্গ প্রত্যঙ্গের যত্ন নেওয়া উচিত।   </a:t>
            </a:r>
            <a:endParaRPr lang="en-GB" sz="32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xmlns="" val="396308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b="2974"/>
          <a:stretch>
            <a:fillRect/>
          </a:stretch>
        </p:blipFill>
        <p:spPr bwMode="auto">
          <a:xfrm>
            <a:off x="0" y="0"/>
            <a:ext cx="12192000" cy="6858000"/>
          </a:xfrm>
          <a:prstGeom prst="rect">
            <a:avLst/>
          </a:prstGeom>
          <a:noFill/>
        </p:spPr>
      </p:pic>
      <p:sp>
        <p:nvSpPr>
          <p:cNvPr id="13" name="TextBox 12"/>
          <p:cNvSpPr txBox="1"/>
          <p:nvPr/>
        </p:nvSpPr>
        <p:spPr>
          <a:xfrm>
            <a:off x="1374249" y="3972370"/>
            <a:ext cx="2226411" cy="1815882"/>
          </a:xfrm>
          <a:prstGeom prst="rect">
            <a:avLst/>
          </a:prstGeom>
          <a:noFill/>
          <a:ln>
            <a:solidFill>
              <a:srgbClr val="C00000"/>
            </a:solidFill>
          </a:ln>
        </p:spPr>
        <p:txBody>
          <a:bodyPr wrap="square" rtlCol="0">
            <a:spAutoFit/>
          </a:bodyPr>
          <a:lstStyle/>
          <a:p>
            <a:pPr algn="just"/>
            <a:r>
              <a:rPr lang="bn-IN" sz="2800" dirty="0" smtClean="0">
                <a:latin typeface="NikoshBAN" panose="02000000000000000000" pitchFamily="2" charset="0"/>
                <a:cs typeface="NikoshBAN" panose="02000000000000000000" pitchFamily="2" charset="0"/>
              </a:rPr>
              <a:t>ছোট মেয়েটি কী কী কাজ করেছে</a:t>
            </a:r>
            <a:r>
              <a:rPr lang="bn-BD" sz="2800" dirty="0" smtClean="0">
                <a:latin typeface="NikoshBAN" panose="02000000000000000000" pitchFamily="2" charset="0"/>
                <a:cs typeface="NikoshBAN" panose="02000000000000000000" pitchFamily="2" charset="0"/>
              </a:rPr>
              <a:t>?</a:t>
            </a:r>
            <a:r>
              <a:rPr lang="bn-IN" sz="2800" dirty="0" smtClean="0">
                <a:latin typeface="NikoshBAN" panose="02000000000000000000" pitchFamily="2" charset="0"/>
                <a:cs typeface="NikoshBAN" panose="02000000000000000000" pitchFamily="2" charset="0"/>
              </a:rPr>
              <a:t> এর ফলে কী হতে পারে? </a:t>
            </a:r>
            <a:endParaRPr lang="en-GB" sz="2800" dirty="0">
              <a:latin typeface="NikoshBAN" panose="02000000000000000000" pitchFamily="2" charset="0"/>
              <a:cs typeface="NikoshBAN" panose="02000000000000000000" pitchFamily="2" charset="0"/>
            </a:endParaRPr>
          </a:p>
        </p:txBody>
      </p:sp>
      <p:sp>
        <p:nvSpPr>
          <p:cNvPr id="8" name="Slide Number Placeholder 7"/>
          <p:cNvSpPr>
            <a:spLocks noGrp="1"/>
          </p:cNvSpPr>
          <p:nvPr>
            <p:ph type="sldNum" sz="quarter" idx="12"/>
          </p:nvPr>
        </p:nvSpPr>
        <p:spPr>
          <a:xfrm>
            <a:off x="8044097" y="6290031"/>
            <a:ext cx="2743200" cy="365125"/>
          </a:xfrm>
        </p:spPr>
        <p:txBody>
          <a:bodyPr/>
          <a:lstStyle/>
          <a:p>
            <a:fld id="{0CC3430F-5347-4E22-8014-8B588E3FA8DA}" type="slidenum">
              <a:rPr lang="en-GB" sz="1600" smtClean="0">
                <a:solidFill>
                  <a:schemeClr val="accent6"/>
                </a:solidFill>
                <a:latin typeface="NikoshBAN" pitchFamily="2" charset="0"/>
                <a:cs typeface="NikoshBAN" pitchFamily="2" charset="0"/>
              </a:rPr>
              <a:pPr/>
              <a:t>13</a:t>
            </a:fld>
            <a:endParaRPr lang="en-GB" sz="1600" dirty="0">
              <a:solidFill>
                <a:schemeClr val="accent6"/>
              </a:solidFill>
              <a:latin typeface="NikoshBAN" pitchFamily="2" charset="0"/>
              <a:cs typeface="NikoshBAN" pitchFamily="2" charset="0"/>
            </a:endParaRPr>
          </a:p>
        </p:txBody>
      </p:sp>
      <p:pic>
        <p:nvPicPr>
          <p:cNvPr id="6" name="Picture 5" descr="IMG_20170510_132050.jpg"/>
          <p:cNvPicPr>
            <a:picLocks noChangeAspect="1"/>
          </p:cNvPicPr>
          <p:nvPr/>
        </p:nvPicPr>
        <p:blipFill>
          <a:blip r:embed="rId3" cstate="print">
            <a:lum bright="20000" contrast="40000"/>
          </a:blip>
          <a:srcRect l="13641" t="3282" r="14359" b="12205"/>
          <a:stretch>
            <a:fillRect/>
          </a:stretch>
        </p:blipFill>
        <p:spPr>
          <a:xfrm>
            <a:off x="8356228" y="211021"/>
            <a:ext cx="3474720" cy="3058943"/>
          </a:xfrm>
          <a:prstGeom prst="rect">
            <a:avLst/>
          </a:prstGeom>
          <a:ln w="38100">
            <a:solidFill>
              <a:srgbClr val="C00000"/>
            </a:solidFill>
            <a:prstDash val="sysDot"/>
          </a:ln>
          <a:effectLst>
            <a:glow rad="63500">
              <a:schemeClr val="accent6">
                <a:satMod val="175000"/>
                <a:alpha val="40000"/>
              </a:schemeClr>
            </a:glow>
          </a:effectLst>
        </p:spPr>
      </p:pic>
      <p:pic>
        <p:nvPicPr>
          <p:cNvPr id="7" name="Picture 6" descr="IMG_20170510_132526.jpg"/>
          <p:cNvPicPr>
            <a:picLocks noChangeAspect="1"/>
          </p:cNvPicPr>
          <p:nvPr/>
        </p:nvPicPr>
        <p:blipFill>
          <a:blip r:embed="rId4" cstate="print">
            <a:lum bright="20000" contrast="40000"/>
          </a:blip>
          <a:srcRect t="3487" r="12074" b="31464"/>
          <a:stretch>
            <a:fillRect/>
          </a:stretch>
        </p:blipFill>
        <p:spPr>
          <a:xfrm>
            <a:off x="253217" y="182886"/>
            <a:ext cx="3482046" cy="3066750"/>
          </a:xfrm>
          <a:prstGeom prst="rect">
            <a:avLst/>
          </a:prstGeom>
          <a:ln w="38100">
            <a:solidFill>
              <a:srgbClr val="C00000"/>
            </a:solidFill>
            <a:prstDash val="sysDot"/>
          </a:ln>
          <a:effectLst>
            <a:glow rad="63500">
              <a:schemeClr val="accent6">
                <a:satMod val="175000"/>
                <a:alpha val="40000"/>
              </a:schemeClr>
            </a:glow>
          </a:effectLst>
        </p:spPr>
      </p:pic>
      <p:pic>
        <p:nvPicPr>
          <p:cNvPr id="10" name="Picture 9" descr="IMG_20170510_132133.jpg"/>
          <p:cNvPicPr>
            <a:picLocks noChangeAspect="1"/>
          </p:cNvPicPr>
          <p:nvPr/>
        </p:nvPicPr>
        <p:blipFill>
          <a:blip r:embed="rId5" cstate="print">
            <a:lum bright="10000" contrast="40000"/>
          </a:blip>
          <a:srcRect l="6103" t="3487" r="39898" b="29846"/>
          <a:stretch>
            <a:fillRect/>
          </a:stretch>
        </p:blipFill>
        <p:spPr>
          <a:xfrm>
            <a:off x="4557937" y="3443990"/>
            <a:ext cx="2926080" cy="2709328"/>
          </a:xfrm>
          <a:prstGeom prst="rect">
            <a:avLst/>
          </a:prstGeom>
          <a:ln w="38100">
            <a:solidFill>
              <a:srgbClr val="C00000"/>
            </a:solidFill>
            <a:prstDash val="sysDot"/>
          </a:ln>
          <a:effectLst>
            <a:glow rad="63500">
              <a:schemeClr val="accent6">
                <a:satMod val="175000"/>
                <a:alpha val="40000"/>
              </a:schemeClr>
            </a:glow>
          </a:effectLst>
        </p:spPr>
      </p:pic>
      <p:pic>
        <p:nvPicPr>
          <p:cNvPr id="11" name="Picture 10" descr="IMG_20170510_132224.jpg"/>
          <p:cNvPicPr>
            <a:picLocks noChangeAspect="1"/>
          </p:cNvPicPr>
          <p:nvPr/>
        </p:nvPicPr>
        <p:blipFill>
          <a:blip r:embed="rId6" cstate="print">
            <a:lum bright="20000" contrast="40000"/>
          </a:blip>
          <a:srcRect t="6769" r="37436"/>
          <a:stretch>
            <a:fillRect/>
          </a:stretch>
        </p:blipFill>
        <p:spPr>
          <a:xfrm>
            <a:off x="4351616" y="196959"/>
            <a:ext cx="3399693" cy="3052678"/>
          </a:xfrm>
          <a:prstGeom prst="rect">
            <a:avLst/>
          </a:prstGeom>
          <a:ln w="38100">
            <a:solidFill>
              <a:srgbClr val="C00000"/>
            </a:solidFill>
            <a:prstDash val="sysDot"/>
          </a:ln>
          <a:effectLst>
            <a:glow rad="63500">
              <a:schemeClr val="accent6">
                <a:satMod val="175000"/>
                <a:alpha val="40000"/>
              </a:schemeClr>
            </a:glow>
          </a:effectLst>
        </p:spPr>
      </p:pic>
      <p:sp>
        <p:nvSpPr>
          <p:cNvPr id="12" name="TextBox 11"/>
          <p:cNvSpPr txBox="1"/>
          <p:nvPr/>
        </p:nvSpPr>
        <p:spPr>
          <a:xfrm>
            <a:off x="8479548" y="3450974"/>
            <a:ext cx="3351379" cy="2677656"/>
          </a:xfrm>
          <a:prstGeom prst="rect">
            <a:avLst/>
          </a:prstGeom>
          <a:noFill/>
          <a:ln>
            <a:solidFill>
              <a:srgbClr val="C00000"/>
            </a:solidFill>
          </a:ln>
        </p:spPr>
        <p:txBody>
          <a:bodyPr wrap="square" rtlCol="0">
            <a:spAutoFit/>
          </a:bodyPr>
          <a:lstStyle/>
          <a:p>
            <a:pPr algn="ctr"/>
            <a:r>
              <a:rPr lang="bn-IN" sz="2800" dirty="0" smtClean="0">
                <a:latin typeface="NikoshBAN" panose="02000000000000000000" pitchFamily="2" charset="0"/>
                <a:cs typeface="NikoshBAN" panose="02000000000000000000" pitchFamily="2" charset="0"/>
              </a:rPr>
              <a:t>অপরিষ্কার হাত দিয়ে নাক, চোখ, মুখ এবং নোংরা জিনিস ধরেছে। ফলে দেহে জীবাণু প্রবেশ করতে পারে এবং মেয়েটি অসুস্থ হয়ে পড়তে পারে। </a:t>
            </a:r>
            <a:endParaRPr lang="en-GB" sz="28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xmlns="" val="70878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2000"/>
                                        <p:tgtEl>
                                          <p:spTgt spid="1026"/>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2000"/>
                                        <p:tgtEl>
                                          <p:spTgt spid="7"/>
                                        </p:tgtEl>
                                      </p:cBhvr>
                                    </p:animEffect>
                                  </p:childTnLst>
                                </p:cTn>
                              </p:par>
                              <p:par>
                                <p:cTn id="14" presetID="2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2000"/>
                                        <p:tgtEl>
                                          <p:spTgt spid="10"/>
                                        </p:tgtEl>
                                      </p:cBhvr>
                                    </p:animEffect>
                                  </p:childTnLst>
                                </p:cTn>
                              </p:par>
                              <p:par>
                                <p:cTn id="17" presetID="2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Right)">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0"/>
            <a:ext cx="12192000" cy="6858000"/>
          </a:xfrm>
          <a:prstGeom prst="rect">
            <a:avLst/>
          </a:prstGeom>
          <a:noFill/>
        </p:spPr>
      </p:pic>
      <p:sp>
        <p:nvSpPr>
          <p:cNvPr id="11" name="TextBox 10"/>
          <p:cNvSpPr txBox="1"/>
          <p:nvPr/>
        </p:nvSpPr>
        <p:spPr>
          <a:xfrm>
            <a:off x="7204498" y="1259280"/>
            <a:ext cx="3233730" cy="584775"/>
          </a:xfrm>
          <a:prstGeom prst="rect">
            <a:avLst/>
          </a:prstGeom>
          <a:noFill/>
          <a:ln>
            <a:solidFill>
              <a:srgbClr val="7030A0"/>
            </a:solidFill>
          </a:ln>
        </p:spPr>
        <p:txBody>
          <a:bodyPr wrap="square" rtlCol="0">
            <a:spAutoFit/>
          </a:bodyPr>
          <a:lstStyle/>
          <a:p>
            <a:r>
              <a:rPr lang="bn-IN" sz="3200" dirty="0" smtClean="0">
                <a:latin typeface="NikoshBAN" pitchFamily="2" charset="0"/>
                <a:cs typeface="NikoshBAN" pitchFamily="2" charset="0"/>
              </a:rPr>
              <a:t>হাত কীভাবে ধুতে হবে? </a:t>
            </a:r>
            <a:endParaRPr lang="en-GB" sz="3200" dirty="0">
              <a:latin typeface="NikoshBAN" pitchFamily="2" charset="0"/>
              <a:cs typeface="NikoshBAN" pitchFamily="2" charset="0"/>
            </a:endParaRPr>
          </a:p>
        </p:txBody>
      </p:sp>
      <p:sp>
        <p:nvSpPr>
          <p:cNvPr id="8" name="Slide Number Placeholder 7"/>
          <p:cNvSpPr>
            <a:spLocks noGrp="1"/>
          </p:cNvSpPr>
          <p:nvPr>
            <p:ph type="sldNum" sz="quarter" idx="12"/>
          </p:nvPr>
        </p:nvSpPr>
        <p:spPr/>
        <p:txBody>
          <a:bodyPr/>
          <a:lstStyle/>
          <a:p>
            <a:fld id="{0CC3430F-5347-4E22-8014-8B588E3FA8DA}" type="slidenum">
              <a:rPr lang="en-GB" sz="1600" smtClean="0">
                <a:solidFill>
                  <a:schemeClr val="accent6"/>
                </a:solidFill>
                <a:latin typeface="NikoshBAN" pitchFamily="2" charset="0"/>
                <a:cs typeface="NikoshBAN" pitchFamily="2" charset="0"/>
              </a:rPr>
              <a:pPr/>
              <a:t>14</a:t>
            </a:fld>
            <a:endParaRPr lang="en-GB" dirty="0">
              <a:solidFill>
                <a:schemeClr val="accent6"/>
              </a:solidFill>
              <a:latin typeface="NikoshBAN" pitchFamily="2" charset="0"/>
              <a:cs typeface="NikoshBAN" pitchFamily="2" charset="0"/>
            </a:endParaRPr>
          </a:p>
        </p:txBody>
      </p:sp>
      <p:pic>
        <p:nvPicPr>
          <p:cNvPr id="10" name="Picture 9" descr="file (2).jpeg"/>
          <p:cNvPicPr>
            <a:picLocks noChangeAspect="1"/>
          </p:cNvPicPr>
          <p:nvPr/>
        </p:nvPicPr>
        <p:blipFill>
          <a:blip r:embed="rId3">
            <a:lum contrast="30000"/>
          </a:blip>
          <a:stretch>
            <a:fillRect/>
          </a:stretch>
        </p:blipFill>
        <p:spPr>
          <a:xfrm>
            <a:off x="210502" y="377117"/>
            <a:ext cx="5577840" cy="3449296"/>
          </a:xfrm>
          <a:prstGeom prst="rect">
            <a:avLst/>
          </a:prstGeom>
          <a:ln w="38100">
            <a:solidFill>
              <a:srgbClr val="C00000"/>
            </a:solidFill>
            <a:prstDash val="sysDot"/>
          </a:ln>
          <a:effectLst>
            <a:glow rad="63500">
              <a:schemeClr val="accent1">
                <a:satMod val="175000"/>
                <a:alpha val="40000"/>
              </a:schemeClr>
            </a:glow>
          </a:effectLst>
        </p:spPr>
      </p:pic>
      <p:pic>
        <p:nvPicPr>
          <p:cNvPr id="13" name="Picture 12" descr="m.png"/>
          <p:cNvPicPr>
            <a:picLocks noChangeAspect="1"/>
          </p:cNvPicPr>
          <p:nvPr/>
        </p:nvPicPr>
        <p:blipFill>
          <a:blip r:embed="rId4">
            <a:lum bright="20000" contrast="40000"/>
          </a:blip>
          <a:srcRect b="15349"/>
          <a:stretch>
            <a:fillRect/>
          </a:stretch>
        </p:blipFill>
        <p:spPr>
          <a:xfrm flipH="1">
            <a:off x="6597748" y="2546252"/>
            <a:ext cx="5416743" cy="3418449"/>
          </a:xfrm>
          <a:prstGeom prst="rect">
            <a:avLst/>
          </a:prstGeom>
          <a:ln w="38100">
            <a:solidFill>
              <a:srgbClr val="C00000"/>
            </a:solidFill>
            <a:prstDash val="sysDot"/>
          </a:ln>
          <a:effectLst>
            <a:glow rad="63500">
              <a:schemeClr val="accent1">
                <a:satMod val="175000"/>
                <a:alpha val="40000"/>
              </a:schemeClr>
            </a:glow>
          </a:effectLst>
        </p:spPr>
      </p:pic>
      <p:sp>
        <p:nvSpPr>
          <p:cNvPr id="14" name="TextBox 13"/>
          <p:cNvSpPr txBox="1"/>
          <p:nvPr/>
        </p:nvSpPr>
        <p:spPr>
          <a:xfrm>
            <a:off x="1490670" y="4253353"/>
            <a:ext cx="3233730" cy="2062103"/>
          </a:xfrm>
          <a:prstGeom prst="rect">
            <a:avLst/>
          </a:prstGeom>
          <a:noFill/>
          <a:ln>
            <a:solidFill>
              <a:srgbClr val="7030A0"/>
            </a:solidFill>
          </a:ln>
        </p:spPr>
        <p:txBody>
          <a:bodyPr wrap="square" rtlCol="0">
            <a:spAutoFit/>
          </a:bodyPr>
          <a:lstStyle/>
          <a:p>
            <a:r>
              <a:rPr lang="bn-IN" sz="3200" dirty="0" smtClean="0">
                <a:latin typeface="NikoshBAN" pitchFamily="2" charset="0"/>
                <a:cs typeface="NikoshBAN" pitchFamily="2" charset="0"/>
              </a:rPr>
              <a:t>পরিষ্কার পানি ব্যবহার করে সাবান কিংবা হ্যান্ডওয়াশ দিয়ে দু’হাত ভালোভাবে ধুতে হবে।  </a:t>
            </a:r>
            <a:endParaRPr lang="en-GB" sz="3200" dirty="0">
              <a:latin typeface="NikoshBAN" pitchFamily="2" charset="0"/>
              <a:cs typeface="NikoshBAN" pitchFamily="2" charset="0"/>
            </a:endParaRPr>
          </a:p>
        </p:txBody>
      </p:sp>
    </p:spTree>
    <p:extLst>
      <p:ext uri="{BB962C8B-B14F-4D97-AF65-F5344CB8AC3E}">
        <p14:creationId xmlns:p14="http://schemas.microsoft.com/office/powerpoint/2010/main" xmlns="" val="70878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par>
                                <p:cTn id="8" presetID="1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plus(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lide(fromLef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Top)">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100192"/>
            <a:ext cx="12168000" cy="6958192"/>
          </a:xfrm>
          <a:prstGeom prst="rect">
            <a:avLst/>
          </a:prstGeom>
          <a:noFill/>
        </p:spPr>
      </p:pic>
      <p:sp>
        <p:nvSpPr>
          <p:cNvPr id="6" name="TextBox 5"/>
          <p:cNvSpPr txBox="1"/>
          <p:nvPr/>
        </p:nvSpPr>
        <p:spPr>
          <a:xfrm>
            <a:off x="28136" y="3231775"/>
            <a:ext cx="4516097" cy="1569660"/>
          </a:xfrm>
          <a:prstGeom prst="rect">
            <a:avLst/>
          </a:prstGeom>
          <a:noFill/>
          <a:ln>
            <a:solidFill>
              <a:srgbClr val="C00000"/>
            </a:solidFill>
          </a:ln>
        </p:spPr>
        <p:txBody>
          <a:bodyPr wrap="square" rtlCol="0">
            <a:spAutoFit/>
          </a:bodyPr>
          <a:lstStyle/>
          <a:p>
            <a:pPr algn="ctr"/>
            <a:r>
              <a:rPr lang="bn-IN" sz="3200" dirty="0" smtClean="0">
                <a:latin typeface="NikoshBAN" panose="02000000000000000000" pitchFamily="2" charset="0"/>
                <a:cs typeface="NikoshBAN" panose="02000000000000000000" pitchFamily="2" charset="0"/>
              </a:rPr>
              <a:t>২</a:t>
            </a:r>
            <a:r>
              <a:rPr lang="en-US" sz="3200" dirty="0" smtClean="0">
                <a:latin typeface="NikoshBAN" panose="02000000000000000000" pitchFamily="2" charset="0"/>
                <a:cs typeface="NikoshBAN" panose="02000000000000000000" pitchFamily="2" charset="0"/>
              </a:rPr>
              <a:t>.</a:t>
            </a:r>
            <a:r>
              <a:rPr lang="bn-IN" sz="3200" dirty="0" smtClean="0">
                <a:latin typeface="NikoshBAN" panose="02000000000000000000" pitchFamily="2" charset="0"/>
                <a:cs typeface="NikoshBAN" panose="02000000000000000000" pitchFamily="2" charset="0"/>
              </a:rPr>
              <a:t> সুস্থ থাকার জন্য তোমাদের কী কী করা উচিত প্রদত্ত ছকে তার একটি তালিকা তৈরি কর।  </a:t>
            </a:r>
            <a:endParaRPr lang="en-GB" sz="3200" dirty="0">
              <a:latin typeface="NikoshBAN" panose="02000000000000000000" pitchFamily="2" charset="0"/>
              <a:cs typeface="NikoshBAN" panose="02000000000000000000" pitchFamily="2" charset="0"/>
            </a:endParaRPr>
          </a:p>
        </p:txBody>
      </p:sp>
      <p:sp>
        <p:nvSpPr>
          <p:cNvPr id="9" name="Slide Number Placeholder 8"/>
          <p:cNvSpPr>
            <a:spLocks noGrp="1"/>
          </p:cNvSpPr>
          <p:nvPr>
            <p:ph type="sldNum" sz="quarter" idx="12"/>
          </p:nvPr>
        </p:nvSpPr>
        <p:spPr/>
        <p:txBody>
          <a:bodyPr/>
          <a:lstStyle/>
          <a:p>
            <a:fld id="{0CC3430F-5347-4E22-8014-8B588E3FA8DA}" type="slidenum">
              <a:rPr lang="en-GB" sz="1600" smtClean="0">
                <a:solidFill>
                  <a:srgbClr val="70AD47"/>
                </a:solidFill>
                <a:latin typeface="NikoshBAN" pitchFamily="2" charset="0"/>
                <a:cs typeface="NikoshBAN" pitchFamily="2" charset="0"/>
              </a:rPr>
              <a:pPr/>
              <a:t>15</a:t>
            </a:fld>
            <a:endParaRPr lang="en-GB" sz="1600" dirty="0">
              <a:solidFill>
                <a:srgbClr val="70AD47"/>
              </a:solidFill>
              <a:latin typeface="NikoshBAN" pitchFamily="2" charset="0"/>
              <a:cs typeface="NikoshBAN" pitchFamily="2"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05151" y="0"/>
            <a:ext cx="1981200" cy="1487424"/>
          </a:xfrm>
          <a:prstGeom prst="rect">
            <a:avLst/>
          </a:prstGeom>
        </p:spPr>
      </p:pic>
      <p:sp>
        <p:nvSpPr>
          <p:cNvPr id="14" name="TextBox 13"/>
          <p:cNvSpPr txBox="1"/>
          <p:nvPr/>
        </p:nvSpPr>
        <p:spPr>
          <a:xfrm>
            <a:off x="9236817" y="225083"/>
            <a:ext cx="2647666" cy="1015663"/>
          </a:xfrm>
          <a:prstGeom prst="rect">
            <a:avLst/>
          </a:prstGeom>
          <a:noFill/>
          <a:ln>
            <a:solidFill>
              <a:srgbClr val="00B050"/>
            </a:solidFill>
          </a:ln>
        </p:spPr>
        <p:txBody>
          <a:bodyPr wrap="square" rtlCol="0">
            <a:spAutoFit/>
          </a:bodyPr>
          <a:lstStyle/>
          <a:p>
            <a:r>
              <a:rPr lang="en-US" sz="3200" dirty="0" err="1" smtClean="0">
                <a:latin typeface="NikoshBAN" panose="02000000000000000000" pitchFamily="2" charset="0"/>
                <a:cs typeface="NikoshBAN" panose="02000000000000000000" pitchFamily="2" charset="0"/>
              </a:rPr>
              <a:t>দলগত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অনুশীলন</a:t>
            </a:r>
            <a:r>
              <a:rPr lang="en-US" sz="3200" dirty="0" smtClean="0">
                <a:latin typeface="NikoshBAN" panose="02000000000000000000" pitchFamily="2" charset="0"/>
                <a:cs typeface="NikoshBAN" panose="02000000000000000000" pitchFamily="2" charset="0"/>
              </a:rPr>
              <a:t>:</a:t>
            </a:r>
          </a:p>
          <a:p>
            <a:r>
              <a:rPr lang="bn-BD" sz="2800" dirty="0" smtClean="0">
                <a:solidFill>
                  <a:srgbClr val="C00000"/>
                </a:solidFill>
                <a:latin typeface="NikoshBAN" panose="02000000000000000000" pitchFamily="2" charset="0"/>
                <a:cs typeface="NikoshBAN" panose="02000000000000000000" pitchFamily="2" charset="0"/>
              </a:rPr>
              <a:t>   </a:t>
            </a:r>
            <a:r>
              <a:rPr lang="en-US" sz="2800" dirty="0" smtClean="0">
                <a:solidFill>
                  <a:srgbClr val="7030A0"/>
                </a:solidFill>
                <a:latin typeface="NikoshBAN" panose="02000000000000000000" pitchFamily="2" charset="0"/>
                <a:cs typeface="NikoshBAN" panose="02000000000000000000" pitchFamily="2" charset="0"/>
              </a:rPr>
              <a:t>সময়-</a:t>
            </a:r>
            <a:r>
              <a:rPr lang="en-US" sz="2800" dirty="0" smtClean="0">
                <a:solidFill>
                  <a:srgbClr val="C00000"/>
                </a:solidFill>
                <a:latin typeface="NikoshBAN" panose="02000000000000000000" pitchFamily="2" charset="0"/>
                <a:cs typeface="NikoshBAN" panose="02000000000000000000" pitchFamily="2" charset="0"/>
              </a:rPr>
              <a:t>৫ </a:t>
            </a:r>
            <a:r>
              <a:rPr lang="en-US" sz="2800" dirty="0" err="1" smtClean="0">
                <a:solidFill>
                  <a:srgbClr val="C00000"/>
                </a:solidFill>
                <a:latin typeface="NikoshBAN" panose="02000000000000000000" pitchFamily="2" charset="0"/>
                <a:cs typeface="NikoshBAN" panose="02000000000000000000" pitchFamily="2" charset="0"/>
              </a:rPr>
              <a:t>মিনিট</a:t>
            </a:r>
            <a:r>
              <a:rPr lang="en-US" sz="2800" dirty="0" smtClean="0">
                <a:solidFill>
                  <a:srgbClr val="C00000"/>
                </a:solidFill>
                <a:latin typeface="NikoshBAN" panose="02000000000000000000" pitchFamily="2" charset="0"/>
                <a:cs typeface="NikoshBAN" panose="02000000000000000000" pitchFamily="2" charset="0"/>
              </a:rPr>
              <a:t> </a:t>
            </a:r>
            <a:endParaRPr lang="en-GB" sz="2800" dirty="0">
              <a:solidFill>
                <a:srgbClr val="C00000"/>
              </a:solidFill>
              <a:latin typeface="NikoshBAN" panose="02000000000000000000" pitchFamily="2" charset="0"/>
              <a:cs typeface="NikoshBAN" panose="02000000000000000000" pitchFamily="2" charset="0"/>
            </a:endParaRPr>
          </a:p>
        </p:txBody>
      </p:sp>
      <p:graphicFrame>
        <p:nvGraphicFramePr>
          <p:cNvPr id="15" name="Table 14"/>
          <p:cNvGraphicFramePr>
            <a:graphicFrameLocks noGrp="1"/>
          </p:cNvGraphicFramePr>
          <p:nvPr/>
        </p:nvGraphicFramePr>
        <p:xfrm>
          <a:off x="4572001" y="1786598"/>
          <a:ext cx="7408984" cy="3800622"/>
        </p:xfrm>
        <a:graphic>
          <a:graphicData uri="http://schemas.openxmlformats.org/drawingml/2006/table">
            <a:tbl>
              <a:tblPr firstRow="1" bandRow="1">
                <a:tableStyleId>{93296810-A885-4BE3-A3E7-6D5BEEA58F35}</a:tableStyleId>
              </a:tblPr>
              <a:tblGrid>
                <a:gridCol w="1357259"/>
                <a:gridCol w="6051725"/>
              </a:tblGrid>
              <a:tr h="645116">
                <a:tc>
                  <a:txBody>
                    <a:bodyPr/>
                    <a:lstStyle/>
                    <a:p>
                      <a:pPr algn="ctr"/>
                      <a:r>
                        <a:rPr lang="bn-IN" sz="3200" dirty="0" smtClean="0">
                          <a:latin typeface="NikoshBAN" pitchFamily="2" charset="0"/>
                          <a:cs typeface="NikoshBAN" pitchFamily="2" charset="0"/>
                        </a:rPr>
                        <a:t>ক্রমিক </a:t>
                      </a:r>
                      <a:endParaRPr lang="en-US" sz="3200" dirty="0">
                        <a:latin typeface="NikoshBAN" pitchFamily="2" charset="0"/>
                        <a:cs typeface="NikoshBAN" pitchFamily="2" charset="0"/>
                      </a:endParaRPr>
                    </a:p>
                  </a:txBody>
                  <a:tcPr>
                    <a:solidFill>
                      <a:srgbClr val="92D050"/>
                    </a:solidFill>
                  </a:tcPr>
                </a:tc>
                <a:tc>
                  <a:txBody>
                    <a:bodyPr/>
                    <a:lstStyle/>
                    <a:p>
                      <a:pPr algn="ctr"/>
                      <a:r>
                        <a:rPr lang="bn-IN" sz="3200" dirty="0" smtClean="0">
                          <a:latin typeface="NikoshBAN" pitchFamily="2" charset="0"/>
                          <a:cs typeface="NikoshBAN" pitchFamily="2" charset="0"/>
                        </a:rPr>
                        <a:t>করণীয় কাজ</a:t>
                      </a:r>
                      <a:endParaRPr lang="en-US" sz="3200" dirty="0">
                        <a:latin typeface="NikoshBAN" pitchFamily="2" charset="0"/>
                        <a:cs typeface="NikoshBAN" pitchFamily="2" charset="0"/>
                      </a:endParaRPr>
                    </a:p>
                  </a:txBody>
                  <a:tcPr>
                    <a:solidFill>
                      <a:srgbClr val="92D050"/>
                    </a:solidFill>
                  </a:tcPr>
                </a:tc>
              </a:tr>
              <a:tr h="729626">
                <a:tc>
                  <a:txBody>
                    <a:bodyPr/>
                    <a:lstStyle/>
                    <a:p>
                      <a:r>
                        <a:rPr lang="bn-IN" sz="3200" dirty="0" smtClean="0">
                          <a:latin typeface="NikoshBAN" pitchFamily="2" charset="0"/>
                          <a:cs typeface="NikoshBAN" pitchFamily="2" charset="0"/>
                        </a:rPr>
                        <a:t> ১</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a:txBody>
                  <a:tcPr>
                    <a:solidFill>
                      <a:srgbClr val="92D050"/>
                    </a:solidFill>
                  </a:tcPr>
                </a:tc>
                <a:tc>
                  <a:txBody>
                    <a:bodyPr/>
                    <a:lstStyle/>
                    <a:p>
                      <a:endParaRPr lang="en-US" dirty="0"/>
                    </a:p>
                  </a:txBody>
                  <a:tcPr>
                    <a:solidFill>
                      <a:srgbClr val="92D050"/>
                    </a:solidFill>
                  </a:tcPr>
                </a:tc>
              </a:tr>
              <a:tr h="1176328">
                <a:tc>
                  <a:txBody>
                    <a:bodyPr/>
                    <a:lstStyle/>
                    <a:p>
                      <a:r>
                        <a:rPr lang="bn-IN" sz="3200" dirty="0" smtClean="0">
                          <a:latin typeface="NikoshBAN" pitchFamily="2" charset="0"/>
                          <a:cs typeface="NikoshBAN" pitchFamily="2" charset="0"/>
                        </a:rPr>
                        <a:t> </a:t>
                      </a:r>
                    </a:p>
                  </a:txBody>
                  <a:tcPr>
                    <a:solidFill>
                      <a:srgbClr val="92D050"/>
                    </a:solidFill>
                  </a:tcPr>
                </a:tc>
                <a:tc>
                  <a:txBody>
                    <a:bodyPr/>
                    <a:lstStyle/>
                    <a:p>
                      <a:endParaRPr lang="en-US" dirty="0"/>
                    </a:p>
                  </a:txBody>
                  <a:tcPr>
                    <a:solidFill>
                      <a:srgbClr val="92D050"/>
                    </a:solidFill>
                  </a:tcPr>
                </a:tc>
              </a:tr>
              <a:tr h="666113">
                <a:tc>
                  <a:txBody>
                    <a:bodyPr/>
                    <a:lstStyle/>
                    <a:p>
                      <a:r>
                        <a:rPr lang="bn-IN" sz="3200" dirty="0" smtClean="0">
                          <a:latin typeface="NikoshBAN" pitchFamily="2" charset="0"/>
                          <a:cs typeface="NikoshBAN" pitchFamily="2" charset="0"/>
                        </a:rPr>
                        <a:t> ৩</a:t>
                      </a:r>
                      <a:r>
                        <a:rPr lang="en-US" sz="3200" dirty="0" smtClean="0">
                          <a:latin typeface="NikoshBAN" pitchFamily="2" charset="0"/>
                          <a:cs typeface="NikoshBAN" pitchFamily="2" charset="0"/>
                        </a:rPr>
                        <a:t>.</a:t>
                      </a:r>
                      <a:r>
                        <a:rPr lang="bn-IN" sz="3200" dirty="0" smtClean="0">
                          <a:latin typeface="NikoshBAN" pitchFamily="2" charset="0"/>
                          <a:cs typeface="NikoshBAN" pitchFamily="2" charset="0"/>
                        </a:rPr>
                        <a:t> </a:t>
                      </a:r>
                      <a:endParaRPr lang="en-US" sz="3200" dirty="0">
                        <a:latin typeface="NikoshBAN" pitchFamily="2" charset="0"/>
                        <a:cs typeface="NikoshBAN" pitchFamily="2" charset="0"/>
                      </a:endParaRPr>
                    </a:p>
                  </a:txBody>
                  <a:tcPr>
                    <a:solidFill>
                      <a:srgbClr val="92D050"/>
                    </a:solidFill>
                  </a:tcPr>
                </a:tc>
                <a:tc>
                  <a:txBody>
                    <a:bodyPr/>
                    <a:lstStyle/>
                    <a:p>
                      <a:endParaRPr lang="en-US" dirty="0"/>
                    </a:p>
                  </a:txBody>
                  <a:tcPr>
                    <a:solidFill>
                      <a:srgbClr val="92D050"/>
                    </a:solidFill>
                  </a:tcPr>
                </a:tc>
              </a:tr>
              <a:tr h="583439">
                <a:tc>
                  <a:txBody>
                    <a:bodyPr/>
                    <a:lstStyle/>
                    <a:p>
                      <a:r>
                        <a:rPr lang="bn-IN" sz="3200" dirty="0" smtClean="0">
                          <a:latin typeface="NikoshBAN" pitchFamily="2" charset="0"/>
                          <a:cs typeface="NikoshBAN" pitchFamily="2" charset="0"/>
                        </a:rPr>
                        <a:t> ৪</a:t>
                      </a:r>
                      <a:r>
                        <a:rPr lang="en-US" sz="3200" dirty="0" smtClean="0">
                          <a:latin typeface="NikoshBAN" pitchFamily="2" charset="0"/>
                          <a:cs typeface="NikoshBAN" pitchFamily="2" charset="0"/>
                        </a:rPr>
                        <a:t>.</a:t>
                      </a:r>
                      <a:r>
                        <a:rPr lang="bn-IN" sz="3200" baseline="0" dirty="0" smtClean="0">
                          <a:latin typeface="NikoshBAN" pitchFamily="2" charset="0"/>
                          <a:cs typeface="NikoshBAN" pitchFamily="2" charset="0"/>
                        </a:rPr>
                        <a:t> </a:t>
                      </a:r>
                      <a:endParaRPr lang="en-US" sz="3200" dirty="0">
                        <a:latin typeface="NikoshBAN" pitchFamily="2" charset="0"/>
                        <a:cs typeface="NikoshBAN" pitchFamily="2" charset="0"/>
                      </a:endParaRPr>
                    </a:p>
                  </a:txBody>
                  <a:tcPr>
                    <a:solidFill>
                      <a:srgbClr val="92D050"/>
                    </a:solidFill>
                  </a:tcPr>
                </a:tc>
                <a:tc>
                  <a:txBody>
                    <a:bodyPr/>
                    <a:lstStyle/>
                    <a:p>
                      <a:endParaRPr lang="en-US" dirty="0"/>
                    </a:p>
                  </a:txBody>
                  <a:tcPr>
                    <a:solidFill>
                      <a:srgbClr val="92D050"/>
                    </a:solidFill>
                  </a:tcPr>
                </a:tc>
              </a:tr>
            </a:tbl>
          </a:graphicData>
        </a:graphic>
      </p:graphicFrame>
      <p:sp>
        <p:nvSpPr>
          <p:cNvPr id="18" name="TextBox 17"/>
          <p:cNvSpPr txBox="1"/>
          <p:nvPr/>
        </p:nvSpPr>
        <p:spPr>
          <a:xfrm>
            <a:off x="168813" y="281354"/>
            <a:ext cx="6808763" cy="1077218"/>
          </a:xfrm>
          <a:prstGeom prst="rect">
            <a:avLst/>
          </a:prstGeom>
          <a:noFill/>
          <a:ln>
            <a:solidFill>
              <a:srgbClr val="C00000"/>
            </a:solidFill>
          </a:ln>
        </p:spPr>
        <p:txBody>
          <a:bodyPr wrap="square" rtlCol="0">
            <a:spAutoFit/>
          </a:bodyPr>
          <a:lstStyle/>
          <a:p>
            <a:r>
              <a:rPr lang="bn-IN" sz="3200" dirty="0" smtClean="0">
                <a:latin typeface="NikoshBAN" pitchFamily="2" charset="0"/>
                <a:cs typeface="NikoshBAN" pitchFamily="2" charset="0"/>
              </a:rPr>
              <a:t>১</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প্রদত্ত ছকের মত তোমাদের খাতায় একটি ছক তৈরি কর। </a:t>
            </a:r>
            <a:endParaRPr lang="en-US" sz="3200" dirty="0">
              <a:latin typeface="NikoshBAN" pitchFamily="2" charset="0"/>
              <a:cs typeface="NikoshBAN" pitchFamily="2" charset="0"/>
            </a:endParaRPr>
          </a:p>
        </p:txBody>
      </p:sp>
      <p:sp>
        <p:nvSpPr>
          <p:cNvPr id="10" name="TextBox 9"/>
          <p:cNvSpPr txBox="1"/>
          <p:nvPr/>
        </p:nvSpPr>
        <p:spPr>
          <a:xfrm>
            <a:off x="6119444" y="2405574"/>
            <a:ext cx="6128825" cy="584775"/>
          </a:xfrm>
          <a:prstGeom prst="rect">
            <a:avLst/>
          </a:prstGeom>
          <a:noFill/>
        </p:spPr>
        <p:txBody>
          <a:bodyPr wrap="square" rtlCol="0">
            <a:spAutoFit/>
          </a:bodyPr>
          <a:lstStyle/>
          <a:p>
            <a:r>
              <a:rPr lang="bn-IN" sz="3200" dirty="0" smtClean="0">
                <a:latin typeface="NikoshBAN" pitchFamily="2" charset="0"/>
                <a:cs typeface="NikoshBAN" pitchFamily="2" charset="0"/>
              </a:rPr>
              <a:t>টুথপেস্ট দিয়ে নিয়মিত দাঁত মাজতে হাবে। </a:t>
            </a:r>
            <a:endParaRPr lang="en-US" sz="3200" dirty="0">
              <a:latin typeface="NikoshBAN" pitchFamily="2" charset="0"/>
              <a:cs typeface="NikoshBAN" pitchFamily="2" charset="0"/>
            </a:endParaRPr>
          </a:p>
        </p:txBody>
      </p:sp>
      <p:sp>
        <p:nvSpPr>
          <p:cNvPr id="11" name="TextBox 10"/>
          <p:cNvSpPr txBox="1"/>
          <p:nvPr/>
        </p:nvSpPr>
        <p:spPr>
          <a:xfrm>
            <a:off x="6063175" y="3120682"/>
            <a:ext cx="6128825" cy="1077218"/>
          </a:xfrm>
          <a:prstGeom prst="rect">
            <a:avLst/>
          </a:prstGeom>
          <a:noFill/>
        </p:spPr>
        <p:txBody>
          <a:bodyPr wrap="square" rtlCol="0">
            <a:spAutoFit/>
          </a:bodyPr>
          <a:lstStyle/>
          <a:p>
            <a:r>
              <a:rPr lang="bn-IN" sz="3200" dirty="0" smtClean="0">
                <a:latin typeface="NikoshBAN" pitchFamily="2" charset="0"/>
                <a:cs typeface="NikoshBAN" pitchFamily="2" charset="0"/>
              </a:rPr>
              <a:t>খাবার আগে-পরে, টয়লেট ব্যবহারের পর দু’হাত  সাবান দিয়ে ভালোভাবে পরিষ্কার করতে হবে।    </a:t>
            </a:r>
            <a:endParaRPr lang="en-US" sz="3200" dirty="0">
              <a:latin typeface="NikoshBAN" pitchFamily="2" charset="0"/>
              <a:cs typeface="NikoshBAN" pitchFamily="2" charset="0"/>
            </a:endParaRPr>
          </a:p>
        </p:txBody>
      </p:sp>
      <p:sp>
        <p:nvSpPr>
          <p:cNvPr id="12" name="TextBox 11"/>
          <p:cNvSpPr txBox="1"/>
          <p:nvPr/>
        </p:nvSpPr>
        <p:spPr>
          <a:xfrm>
            <a:off x="4670474" y="3390314"/>
            <a:ext cx="562708" cy="584775"/>
          </a:xfrm>
          <a:prstGeom prst="rect">
            <a:avLst/>
          </a:prstGeom>
          <a:noFill/>
        </p:spPr>
        <p:txBody>
          <a:bodyPr wrap="square" rtlCol="0">
            <a:spAutoFit/>
          </a:bodyPr>
          <a:lstStyle/>
          <a:p>
            <a:r>
              <a:rPr lang="bn-IN" sz="3200" dirty="0" smtClean="0">
                <a:latin typeface="NikoshBAN" pitchFamily="2" charset="0"/>
                <a:cs typeface="NikoshBAN" pitchFamily="2" charset="0"/>
              </a:rPr>
              <a:t>২</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16" name="TextBox 15"/>
          <p:cNvSpPr txBox="1"/>
          <p:nvPr/>
        </p:nvSpPr>
        <p:spPr>
          <a:xfrm>
            <a:off x="6063175" y="4274231"/>
            <a:ext cx="6128825" cy="584775"/>
          </a:xfrm>
          <a:prstGeom prst="rect">
            <a:avLst/>
          </a:prstGeom>
          <a:noFill/>
        </p:spPr>
        <p:txBody>
          <a:bodyPr wrap="square" rtlCol="0">
            <a:spAutoFit/>
          </a:bodyPr>
          <a:lstStyle/>
          <a:p>
            <a:r>
              <a:rPr lang="bn-IN" sz="3200" dirty="0" smtClean="0">
                <a:latin typeface="NikoshBAN" pitchFamily="2" charset="0"/>
                <a:cs typeface="NikoshBAN" pitchFamily="2" charset="0"/>
              </a:rPr>
              <a:t>নিয়মিত সাবান দিয়ে গোসল করতে হবে। </a:t>
            </a:r>
            <a:endParaRPr lang="en-US" sz="3200" dirty="0">
              <a:latin typeface="NikoshBAN" pitchFamily="2" charset="0"/>
              <a:cs typeface="NikoshBAN" pitchFamily="2" charset="0"/>
            </a:endParaRPr>
          </a:p>
        </p:txBody>
      </p:sp>
      <p:sp>
        <p:nvSpPr>
          <p:cNvPr id="17" name="TextBox 16"/>
          <p:cNvSpPr txBox="1"/>
          <p:nvPr/>
        </p:nvSpPr>
        <p:spPr>
          <a:xfrm>
            <a:off x="6063175" y="4961203"/>
            <a:ext cx="6128825" cy="584775"/>
          </a:xfrm>
          <a:prstGeom prst="rect">
            <a:avLst/>
          </a:prstGeom>
          <a:noFill/>
        </p:spPr>
        <p:txBody>
          <a:bodyPr wrap="square" rtlCol="0">
            <a:spAutoFit/>
          </a:bodyPr>
          <a:lstStyle/>
          <a:p>
            <a:r>
              <a:rPr lang="bn-IN" sz="3200" dirty="0" smtClean="0">
                <a:latin typeface="NikoshBAN" pitchFamily="2" charset="0"/>
                <a:cs typeface="NikoshBAN" pitchFamily="2" charset="0"/>
              </a:rPr>
              <a:t>পরিচ্ছন্ন টয়লেট ব্যবহার করতে হবে।  </a:t>
            </a:r>
            <a:endParaRPr lang="en-US" sz="3200" dirty="0">
              <a:latin typeface="NikoshBAN" pitchFamily="2" charset="0"/>
              <a:cs typeface="NikoshBAN" pitchFamily="2" charset="0"/>
            </a:endParaRPr>
          </a:p>
        </p:txBody>
      </p:sp>
      <p:sp>
        <p:nvSpPr>
          <p:cNvPr id="19" name="TextBox 18"/>
          <p:cNvSpPr txBox="1"/>
          <p:nvPr/>
        </p:nvSpPr>
        <p:spPr>
          <a:xfrm>
            <a:off x="747910" y="5042742"/>
            <a:ext cx="2309189" cy="584775"/>
          </a:xfrm>
          <a:prstGeom prst="rect">
            <a:avLst/>
          </a:prstGeom>
          <a:noFill/>
          <a:ln>
            <a:solidFill>
              <a:srgbClr val="00B050"/>
            </a:solidFill>
          </a:ln>
        </p:spPr>
        <p:txBody>
          <a:bodyPr wrap="square" rtlCol="0">
            <a:spAutoFit/>
          </a:bodyPr>
          <a:lstStyle/>
          <a:p>
            <a:pPr algn="ctr"/>
            <a:r>
              <a:rPr lang="bn-IN" sz="3200" b="1" dirty="0" smtClean="0">
                <a:solidFill>
                  <a:srgbClr val="7030A0"/>
                </a:solidFill>
                <a:latin typeface="NikoshBAN" panose="02000000000000000000" pitchFamily="2" charset="0"/>
                <a:cs typeface="NikoshBAN" panose="02000000000000000000" pitchFamily="2" charset="0"/>
              </a:rPr>
              <a:t>মিলিয়ে নাও---- </a:t>
            </a:r>
            <a:endParaRPr lang="en-GB" sz="3200" b="1"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xmlns="" val="25571245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To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Left)">
                                      <p:cBhvr>
                                        <p:cTn id="12" dur="2000"/>
                                        <p:tgtEl>
                                          <p:spTgt spid="10"/>
                                        </p:tgtEl>
                                      </p:cBhvr>
                                    </p:animEffect>
                                  </p:childTnLst>
                                </p:cTn>
                              </p:par>
                            </p:childTnLst>
                          </p:cTn>
                        </p:par>
                        <p:par>
                          <p:cTn id="13" fill="hold">
                            <p:stCondLst>
                              <p:cond delay="2000"/>
                            </p:stCondLst>
                            <p:childTnLst>
                              <p:par>
                                <p:cTn id="14" presetID="1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lide(fromLeft)">
                                      <p:cBhvr>
                                        <p:cTn id="16" dur="2000"/>
                                        <p:tgtEl>
                                          <p:spTgt spid="11"/>
                                        </p:tgtEl>
                                      </p:cBhvr>
                                    </p:animEffect>
                                  </p:childTnLst>
                                </p:cTn>
                              </p:par>
                            </p:childTnLst>
                          </p:cTn>
                        </p:par>
                        <p:par>
                          <p:cTn id="17" fill="hold">
                            <p:stCondLst>
                              <p:cond delay="4000"/>
                            </p:stCondLst>
                            <p:childTnLst>
                              <p:par>
                                <p:cTn id="18" presetID="1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lide(fromLeft)">
                                      <p:cBhvr>
                                        <p:cTn id="20" dur="2000"/>
                                        <p:tgtEl>
                                          <p:spTgt spid="16"/>
                                        </p:tgtEl>
                                      </p:cBhvr>
                                    </p:animEffect>
                                  </p:childTnLst>
                                </p:cTn>
                              </p:par>
                            </p:childTnLst>
                          </p:cTn>
                        </p:par>
                        <p:par>
                          <p:cTn id="21" fill="hold">
                            <p:stCondLst>
                              <p:cond delay="6000"/>
                            </p:stCondLst>
                            <p:childTnLst>
                              <p:par>
                                <p:cTn id="22" presetID="1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slide(fromLeft)">
                                      <p:cBhvr>
                                        <p:cTn id="2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253062"/>
            <a:ext cx="12192000" cy="7111062"/>
          </a:xfrm>
          <a:prstGeom prst="rect">
            <a:avLst/>
          </a:prstGeom>
          <a:noFill/>
          <a:ln>
            <a:solidFill>
              <a:schemeClr val="bg1"/>
            </a:solidFill>
            <a:prstDash val="sysDot"/>
          </a:ln>
          <a:effectLst/>
        </p:spPr>
      </p:pic>
      <p:sp>
        <p:nvSpPr>
          <p:cNvPr id="12" name="Slide Number Placeholder 11"/>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16</a:t>
            </a:fld>
            <a:endParaRPr lang="en-GB" sz="1600" dirty="0">
              <a:latin typeface="NikoshBAN" pitchFamily="2" charset="0"/>
              <a:cs typeface="NikoshBAN" pitchFamily="2" charset="0"/>
            </a:endParaRPr>
          </a:p>
        </p:txBody>
      </p:sp>
      <p:pic>
        <p:nvPicPr>
          <p:cNvPr id="7" name="Picture 6" descr="vlcsnap-2015-11-10-19h26m09s169.png"/>
          <p:cNvPicPr>
            <a:picLocks noChangeAspect="1"/>
          </p:cNvPicPr>
          <p:nvPr/>
        </p:nvPicPr>
        <p:blipFill>
          <a:blip r:embed="rId3">
            <a:lum bright="10000" contrast="20000"/>
          </a:blip>
          <a:srcRect l="11667" t="4074" r="23333"/>
          <a:stretch>
            <a:fillRect/>
          </a:stretch>
        </p:blipFill>
        <p:spPr>
          <a:xfrm>
            <a:off x="310661" y="3459480"/>
            <a:ext cx="3474720" cy="2884461"/>
          </a:xfrm>
          <a:prstGeom prst="rect">
            <a:avLst/>
          </a:prstGeom>
          <a:ln w="28575">
            <a:solidFill>
              <a:srgbClr val="00B050"/>
            </a:solidFill>
          </a:ln>
        </p:spPr>
      </p:pic>
      <p:pic>
        <p:nvPicPr>
          <p:cNvPr id="9" name="Picture 8" descr="file (10).jpeg"/>
          <p:cNvPicPr>
            <a:picLocks noChangeAspect="1"/>
          </p:cNvPicPr>
          <p:nvPr/>
        </p:nvPicPr>
        <p:blipFill>
          <a:blip r:embed="rId4">
            <a:lum bright="10000" contrast="40000"/>
          </a:blip>
          <a:srcRect l="12500" r="16958"/>
          <a:stretch>
            <a:fillRect/>
          </a:stretch>
        </p:blipFill>
        <p:spPr>
          <a:xfrm>
            <a:off x="4153486" y="3472375"/>
            <a:ext cx="3657600" cy="2916542"/>
          </a:xfrm>
          <a:prstGeom prst="rect">
            <a:avLst/>
          </a:prstGeom>
          <a:ln w="28575">
            <a:solidFill>
              <a:srgbClr val="00B050"/>
            </a:solidFill>
          </a:ln>
        </p:spPr>
      </p:pic>
      <p:pic>
        <p:nvPicPr>
          <p:cNvPr id="10" name="Picture 9"/>
          <p:cNvPicPr>
            <a:picLocks noChangeAspect="1"/>
          </p:cNvPicPr>
          <p:nvPr/>
        </p:nvPicPr>
        <p:blipFill rotWithShape="1">
          <a:blip r:embed="rId5">
            <a:lum contrast="30000"/>
            <a:extLst>
              <a:ext uri="{28A0092B-C50C-407E-A947-70E740481C1C}">
                <a14:useLocalDpi xmlns="" xmlns:a14="http://schemas.microsoft.com/office/drawing/2010/main" val="0"/>
              </a:ext>
            </a:extLst>
          </a:blip>
          <a:srcRect l="15259" r="13556" b="13552"/>
          <a:stretch/>
        </p:blipFill>
        <p:spPr>
          <a:xfrm>
            <a:off x="8141834" y="3530991"/>
            <a:ext cx="3600000" cy="2830078"/>
          </a:xfrm>
          <a:prstGeom prst="rect">
            <a:avLst/>
          </a:prstGeom>
          <a:ln w="57150">
            <a:solidFill>
              <a:schemeClr val="bg1"/>
            </a:solidFill>
          </a:ln>
          <a:effectLst>
            <a:glow rad="63500">
              <a:schemeClr val="accent5">
                <a:satMod val="175000"/>
                <a:alpha val="40000"/>
              </a:schemeClr>
            </a:glow>
          </a:effectLst>
        </p:spPr>
      </p:pic>
      <p:pic>
        <p:nvPicPr>
          <p:cNvPr id="11" name="Picture 10" descr="in-kpalang-village-ghana-the-only-water-source-is-this-dirty-pond.jpg"/>
          <p:cNvPicPr>
            <a:picLocks noChangeAspect="1"/>
          </p:cNvPicPr>
          <p:nvPr/>
        </p:nvPicPr>
        <p:blipFill>
          <a:blip r:embed="rId6">
            <a:lum bright="10000" contrast="40000"/>
          </a:blip>
          <a:srcRect l="15243" t="12465" b="12132"/>
          <a:stretch>
            <a:fillRect/>
          </a:stretch>
        </p:blipFill>
        <p:spPr>
          <a:xfrm>
            <a:off x="211014" y="0"/>
            <a:ext cx="5486400" cy="3240930"/>
          </a:xfrm>
          <a:prstGeom prst="rect">
            <a:avLst/>
          </a:prstGeom>
          <a:ln w="57150">
            <a:solidFill>
              <a:schemeClr val="bg1"/>
            </a:solidFill>
          </a:ln>
          <a:effectLst>
            <a:glow rad="101600">
              <a:schemeClr val="accent6">
                <a:satMod val="175000"/>
                <a:alpha val="40000"/>
              </a:schemeClr>
            </a:glow>
          </a:effectLst>
        </p:spPr>
      </p:pic>
      <p:sp>
        <p:nvSpPr>
          <p:cNvPr id="14" name="TextBox 13"/>
          <p:cNvSpPr txBox="1"/>
          <p:nvPr/>
        </p:nvSpPr>
        <p:spPr>
          <a:xfrm>
            <a:off x="844062" y="1477107"/>
            <a:ext cx="2377440" cy="584775"/>
          </a:xfrm>
          <a:prstGeom prst="rect">
            <a:avLst/>
          </a:prstGeom>
          <a:noFill/>
        </p:spPr>
        <p:txBody>
          <a:bodyPr wrap="square" rtlCol="0">
            <a:spAutoFit/>
          </a:bodyPr>
          <a:lstStyle/>
          <a:p>
            <a:r>
              <a:rPr lang="bn-IN" sz="3200" dirty="0" smtClean="0">
                <a:latin typeface="NikoshBAN" pitchFamily="2" charset="0"/>
                <a:cs typeface="NikoshBAN" pitchFamily="2" charset="0"/>
              </a:rPr>
              <a:t>দূষিত পানি </a:t>
            </a:r>
            <a:endParaRPr lang="en-US" sz="3200" dirty="0">
              <a:latin typeface="NikoshBAN" pitchFamily="2" charset="0"/>
              <a:cs typeface="NikoshBAN" pitchFamily="2" charset="0"/>
            </a:endParaRPr>
          </a:p>
        </p:txBody>
      </p:sp>
      <p:sp>
        <p:nvSpPr>
          <p:cNvPr id="15" name="TextBox 14"/>
          <p:cNvSpPr txBox="1"/>
          <p:nvPr/>
        </p:nvSpPr>
        <p:spPr>
          <a:xfrm>
            <a:off x="1896795" y="3697458"/>
            <a:ext cx="2377440" cy="584775"/>
          </a:xfrm>
          <a:prstGeom prst="rect">
            <a:avLst/>
          </a:prstGeom>
          <a:noFill/>
        </p:spPr>
        <p:txBody>
          <a:bodyPr wrap="square" rtlCol="0">
            <a:spAutoFit/>
          </a:bodyPr>
          <a:lstStyle/>
          <a:p>
            <a:r>
              <a:rPr lang="bn-IN" sz="3200" dirty="0" smtClean="0">
                <a:latin typeface="NikoshBAN" pitchFamily="2" charset="0"/>
                <a:cs typeface="NikoshBAN" pitchFamily="2" charset="0"/>
              </a:rPr>
              <a:t>নিরাপদ পানি </a:t>
            </a:r>
            <a:endParaRPr lang="en-US" sz="3200" dirty="0">
              <a:latin typeface="NikoshBAN" pitchFamily="2" charset="0"/>
              <a:cs typeface="NikoshBAN" pitchFamily="2" charset="0"/>
            </a:endParaRPr>
          </a:p>
        </p:txBody>
      </p:sp>
      <p:sp>
        <p:nvSpPr>
          <p:cNvPr id="16" name="TextBox 15"/>
          <p:cNvSpPr txBox="1"/>
          <p:nvPr/>
        </p:nvSpPr>
        <p:spPr>
          <a:xfrm>
            <a:off x="5453577" y="3568504"/>
            <a:ext cx="1946029" cy="584775"/>
          </a:xfrm>
          <a:prstGeom prst="rect">
            <a:avLst/>
          </a:prstGeom>
          <a:solidFill>
            <a:schemeClr val="accent5">
              <a:lumMod val="40000"/>
              <a:lumOff val="60000"/>
            </a:schemeClr>
          </a:solidFill>
        </p:spPr>
        <p:txBody>
          <a:bodyPr wrap="square" rtlCol="0">
            <a:spAutoFit/>
          </a:bodyPr>
          <a:lstStyle/>
          <a:p>
            <a:r>
              <a:rPr lang="bn-IN" sz="3200" dirty="0" smtClean="0">
                <a:solidFill>
                  <a:srgbClr val="7030A0"/>
                </a:solidFill>
                <a:latin typeface="NikoshBAN" pitchFamily="2" charset="0"/>
                <a:cs typeface="NikoshBAN" pitchFamily="2" charset="0"/>
              </a:rPr>
              <a:t>নিরাপদ পানি </a:t>
            </a:r>
            <a:endParaRPr lang="en-US" sz="3200" dirty="0">
              <a:solidFill>
                <a:srgbClr val="7030A0"/>
              </a:solidFill>
              <a:latin typeface="NikoshBAN" pitchFamily="2" charset="0"/>
              <a:cs typeface="NikoshBAN" pitchFamily="2" charset="0"/>
            </a:endParaRPr>
          </a:p>
        </p:txBody>
      </p:sp>
      <p:sp>
        <p:nvSpPr>
          <p:cNvPr id="17" name="TextBox 16"/>
          <p:cNvSpPr txBox="1"/>
          <p:nvPr/>
        </p:nvSpPr>
        <p:spPr>
          <a:xfrm>
            <a:off x="8187396" y="5760720"/>
            <a:ext cx="1934309" cy="584775"/>
          </a:xfrm>
          <a:prstGeom prst="rect">
            <a:avLst/>
          </a:prstGeom>
          <a:solidFill>
            <a:schemeClr val="accent5">
              <a:lumMod val="40000"/>
              <a:lumOff val="60000"/>
            </a:schemeClr>
          </a:solidFill>
        </p:spPr>
        <p:txBody>
          <a:bodyPr wrap="square" rtlCol="0">
            <a:spAutoFit/>
          </a:bodyPr>
          <a:lstStyle/>
          <a:p>
            <a:pPr algn="ctr"/>
            <a:r>
              <a:rPr lang="bn-IN" sz="3200" dirty="0" smtClean="0">
                <a:solidFill>
                  <a:srgbClr val="7030A0"/>
                </a:solidFill>
                <a:latin typeface="NikoshBAN" pitchFamily="2" charset="0"/>
                <a:cs typeface="NikoshBAN" pitchFamily="2" charset="0"/>
              </a:rPr>
              <a:t>নিরাপদ পানি </a:t>
            </a:r>
            <a:endParaRPr lang="en-US" sz="3200" dirty="0">
              <a:solidFill>
                <a:srgbClr val="7030A0"/>
              </a:solidFill>
              <a:latin typeface="NikoshBAN" pitchFamily="2" charset="0"/>
              <a:cs typeface="NikoshBAN" pitchFamily="2" charset="0"/>
            </a:endParaRPr>
          </a:p>
        </p:txBody>
      </p:sp>
      <p:sp>
        <p:nvSpPr>
          <p:cNvPr id="18" name="TextBox 17"/>
          <p:cNvSpPr txBox="1"/>
          <p:nvPr/>
        </p:nvSpPr>
        <p:spPr>
          <a:xfrm>
            <a:off x="6693879" y="182880"/>
            <a:ext cx="4110110" cy="3046988"/>
          </a:xfrm>
          <a:prstGeom prst="rect">
            <a:avLst/>
          </a:prstGeom>
          <a:noFill/>
          <a:ln>
            <a:solidFill>
              <a:schemeClr val="accent2">
                <a:lumMod val="75000"/>
              </a:schemeClr>
            </a:solidFill>
          </a:ln>
        </p:spPr>
        <p:txBody>
          <a:bodyPr wrap="square" rtlCol="0">
            <a:spAutoFit/>
          </a:bodyPr>
          <a:lstStyle/>
          <a:p>
            <a:pPr algn="ctr"/>
            <a:r>
              <a:rPr lang="bn-IN" sz="3200" dirty="0" smtClean="0">
                <a:latin typeface="NikoshBAN" pitchFamily="2" charset="0"/>
                <a:cs typeface="NikoshBAN" pitchFamily="2" charset="0"/>
              </a:rPr>
              <a:t>ছবিতে তোমরা দু’ধরনের পানি দেখতে পেলে। আমাদের কোন্‌ ধরনের পানি ব্যবহার করা উচিত? কেন উচিত? </a:t>
            </a:r>
          </a:p>
          <a:p>
            <a:pPr algn="ctr">
              <a:buFont typeface="Wingdings" pitchFamily="2" charset="2"/>
              <a:buChar char="v"/>
            </a:pPr>
            <a:r>
              <a:rPr lang="bn-IN" sz="3200" dirty="0" smtClean="0">
                <a:solidFill>
                  <a:schemeClr val="accent2">
                    <a:lumMod val="75000"/>
                  </a:schemeClr>
                </a:solidFill>
                <a:latin typeface="NikoshBAN" pitchFamily="2" charset="0"/>
                <a:cs typeface="NikoshBAN" pitchFamily="2" charset="0"/>
              </a:rPr>
              <a:t>এসো একটু ভেবে বলার চেষ্টা করি। </a:t>
            </a:r>
            <a:endParaRPr lang="en-US" sz="3200" dirty="0">
              <a:solidFill>
                <a:schemeClr val="accent2">
                  <a:lumMod val="75000"/>
                </a:schemeClr>
              </a:solidFill>
              <a:latin typeface="NikoshBAN" pitchFamily="2" charset="0"/>
              <a:cs typeface="NikoshBAN" pitchFamily="2" charset="0"/>
            </a:endParaRPr>
          </a:p>
        </p:txBody>
      </p:sp>
      <p:sp>
        <p:nvSpPr>
          <p:cNvPr id="19" name="TextBox 18"/>
          <p:cNvSpPr txBox="1"/>
          <p:nvPr/>
        </p:nvSpPr>
        <p:spPr>
          <a:xfrm>
            <a:off x="5877279" y="174168"/>
            <a:ext cx="6084278" cy="3046988"/>
          </a:xfrm>
          <a:prstGeom prst="rect">
            <a:avLst/>
          </a:prstGeom>
          <a:noFill/>
          <a:ln>
            <a:solidFill>
              <a:schemeClr val="accent2">
                <a:lumMod val="75000"/>
              </a:schemeClr>
            </a:solidFill>
          </a:ln>
        </p:spPr>
        <p:txBody>
          <a:bodyPr wrap="square" rtlCol="0">
            <a:spAutoFit/>
          </a:bodyPr>
          <a:lstStyle/>
          <a:p>
            <a:pPr algn="ctr"/>
            <a:r>
              <a:rPr lang="bn-IN" sz="3200" dirty="0" smtClean="0">
                <a:latin typeface="NikoshBAN" pitchFamily="2" charset="0"/>
                <a:cs typeface="NikoshBAN" pitchFamily="2" charset="0"/>
              </a:rPr>
              <a:t>দূষিত পানি আমাদের রোগ সৃষ্টি করে। তাই এটি ব্যবহার করা উচিত নয়। রোগ থেকে বাঁচার জন্য আমাদের নিরাপদ পানি ব্যবহার করা উচিত। পান করা, খাদ্য তৈরি, গোসলসহ সকল কাজে আমাদের নিরাপদ পানি ব্যবহার করতে হবে। তবেই আমরা সুস্থ থাকতে পারবো।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xmlns="" val="643057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Top)">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lide(from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Bottom)">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lide(fromTop)">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2000" fill="hold"/>
                                        <p:tgtEl>
                                          <p:spTgt spid="19"/>
                                        </p:tgtEl>
                                        <p:attrNameLst>
                                          <p:attrName>ppt_w</p:attrName>
                                        </p:attrNameLst>
                                      </p:cBhvr>
                                      <p:tavLst>
                                        <p:tav tm="0">
                                          <p:val>
                                            <p:strVal val="#ppt_w+.3"/>
                                          </p:val>
                                        </p:tav>
                                        <p:tav tm="100000">
                                          <p:val>
                                            <p:strVal val="#ppt_w"/>
                                          </p:val>
                                        </p:tav>
                                      </p:tavLst>
                                    </p:anim>
                                    <p:anim calcmode="lin" valueType="num">
                                      <p:cBhvr>
                                        <p:cTn id="35" dur="2000" fill="hold"/>
                                        <p:tgtEl>
                                          <p:spTgt spid="19"/>
                                        </p:tgtEl>
                                        <p:attrNameLst>
                                          <p:attrName>ppt_h</p:attrName>
                                        </p:attrNameLst>
                                      </p:cBhvr>
                                      <p:tavLst>
                                        <p:tav tm="0">
                                          <p:val>
                                            <p:strVal val="#ppt_h"/>
                                          </p:val>
                                        </p:tav>
                                        <p:tav tm="100000">
                                          <p:val>
                                            <p:strVal val="#ppt_h"/>
                                          </p:val>
                                        </p:tav>
                                      </p:tavLst>
                                    </p:anim>
                                    <p:animEffect transition="in" filter="fade">
                                      <p:cBhvr>
                                        <p:cTn id="36" dur="2000"/>
                                        <p:tgtEl>
                                          <p:spTgt spid="19"/>
                                        </p:tgtEl>
                                      </p:cBhvr>
                                    </p:animEffect>
                                  </p:childTnLst>
                                </p:cTn>
                              </p:par>
                              <p:par>
                                <p:cTn id="37" presetID="55" presetClass="exit" presetSubtype="0" fill="hold" grpId="0" nodeType="withEffect">
                                  <p:stCondLst>
                                    <p:cond delay="0"/>
                                  </p:stCondLst>
                                  <p:childTnLst>
                                    <p:anim calcmode="lin" valueType="num">
                                      <p:cBhvr>
                                        <p:cTn id="38" dur="2000"/>
                                        <p:tgtEl>
                                          <p:spTgt spid="18"/>
                                        </p:tgtEl>
                                        <p:attrNameLst>
                                          <p:attrName>ppt_w</p:attrName>
                                        </p:attrNameLst>
                                      </p:cBhvr>
                                      <p:tavLst>
                                        <p:tav tm="0">
                                          <p:val>
                                            <p:strVal val="ppt_w"/>
                                          </p:val>
                                        </p:tav>
                                        <p:tav tm="100000">
                                          <p:val>
                                            <p:strVal val="ppt_w*0.70"/>
                                          </p:val>
                                        </p:tav>
                                      </p:tavLst>
                                    </p:anim>
                                    <p:anim calcmode="lin" valueType="num">
                                      <p:cBhvr>
                                        <p:cTn id="39" dur="2000"/>
                                        <p:tgtEl>
                                          <p:spTgt spid="18"/>
                                        </p:tgtEl>
                                        <p:attrNameLst>
                                          <p:attrName>ppt_h</p:attrName>
                                        </p:attrNameLst>
                                      </p:cBhvr>
                                      <p:tavLst>
                                        <p:tav tm="0">
                                          <p:val>
                                            <p:strVal val="ppt_h"/>
                                          </p:val>
                                        </p:tav>
                                        <p:tav tm="100000">
                                          <p:val>
                                            <p:strVal val="ppt_h"/>
                                          </p:val>
                                        </p:tav>
                                      </p:tavLst>
                                    </p:anim>
                                    <p:animEffect transition="out" filter="fade">
                                      <p:cBhvr>
                                        <p:cTn id="40" dur="2000"/>
                                        <p:tgtEl>
                                          <p:spTgt spid="18"/>
                                        </p:tgtEl>
                                      </p:cBhvr>
                                    </p:animEffect>
                                    <p:set>
                                      <p:cBhvr>
                                        <p:cTn id="41"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24000" y="-100192"/>
            <a:ext cx="12168000" cy="6958192"/>
          </a:xfrm>
          <a:prstGeom prst="rect">
            <a:avLst/>
          </a:prstGeom>
          <a:noFill/>
        </p:spPr>
      </p:pic>
      <p:sp>
        <p:nvSpPr>
          <p:cNvPr id="6" name="TextBox 5"/>
          <p:cNvSpPr txBox="1"/>
          <p:nvPr/>
        </p:nvSpPr>
        <p:spPr>
          <a:xfrm>
            <a:off x="4711640" y="262151"/>
            <a:ext cx="2405943" cy="2062103"/>
          </a:xfrm>
          <a:prstGeom prst="rect">
            <a:avLst/>
          </a:prstGeom>
          <a:noFill/>
          <a:ln>
            <a:solidFill>
              <a:srgbClr val="C00000"/>
            </a:solidFill>
          </a:ln>
        </p:spPr>
        <p:txBody>
          <a:bodyPr wrap="square" rtlCol="0">
            <a:spAutoFit/>
          </a:bodyPr>
          <a:lstStyle/>
          <a:p>
            <a:pPr algn="ctr"/>
            <a:r>
              <a:rPr lang="bn-IN" sz="3200" dirty="0" smtClean="0">
                <a:latin typeface="NikoshBAN" panose="02000000000000000000" pitchFamily="2" charset="0"/>
                <a:cs typeface="NikoshBAN" panose="02000000000000000000" pitchFamily="2" charset="0"/>
              </a:rPr>
              <a:t>ছবিগুলো দেখে তোমরা কী বুঝতে পারছো? ভেবে বলার চেষ্টা কর।  </a:t>
            </a:r>
            <a:endParaRPr lang="en-GB" sz="3200" dirty="0">
              <a:latin typeface="NikoshBAN" panose="02000000000000000000" pitchFamily="2" charset="0"/>
              <a:cs typeface="NikoshBAN" panose="02000000000000000000" pitchFamily="2" charset="0"/>
            </a:endParaRPr>
          </a:p>
        </p:txBody>
      </p:sp>
      <p:sp>
        <p:nvSpPr>
          <p:cNvPr id="9" name="Slide Number Placeholder 8"/>
          <p:cNvSpPr>
            <a:spLocks noGrp="1"/>
          </p:cNvSpPr>
          <p:nvPr>
            <p:ph type="sldNum" sz="quarter" idx="12"/>
          </p:nvPr>
        </p:nvSpPr>
        <p:spPr>
          <a:xfrm>
            <a:off x="1338943" y="6777264"/>
            <a:ext cx="2743200" cy="365125"/>
          </a:xfrm>
        </p:spPr>
        <p:txBody>
          <a:bodyPr/>
          <a:lstStyle/>
          <a:p>
            <a:fld id="{0CC3430F-5347-4E22-8014-8B588E3FA8DA}" type="slidenum">
              <a:rPr lang="en-GB" sz="1600" smtClean="0">
                <a:solidFill>
                  <a:srgbClr val="70AD47"/>
                </a:solidFill>
                <a:latin typeface="NikoshBAN" pitchFamily="2" charset="0"/>
                <a:cs typeface="NikoshBAN" pitchFamily="2" charset="0"/>
              </a:rPr>
              <a:pPr/>
              <a:t>17</a:t>
            </a:fld>
            <a:endParaRPr lang="en-GB" sz="1600" dirty="0">
              <a:solidFill>
                <a:srgbClr val="70AD47"/>
              </a:solidFill>
              <a:latin typeface="NikoshBAN" pitchFamily="2" charset="0"/>
              <a:cs typeface="NikoshBAN" pitchFamily="2" charset="0"/>
            </a:endParaRPr>
          </a:p>
        </p:txBody>
      </p:sp>
      <p:pic>
        <p:nvPicPr>
          <p:cNvPr id="21" name="Picture 20" descr="IMG_20170512_193641.jpg"/>
          <p:cNvPicPr>
            <a:picLocks noChangeAspect="1"/>
          </p:cNvPicPr>
          <p:nvPr/>
        </p:nvPicPr>
        <p:blipFill>
          <a:blip r:embed="rId3" cstate="print">
            <a:lum bright="30000" contrast="30000"/>
          </a:blip>
          <a:srcRect l="16256" t="5744" r="1897" b="8923"/>
          <a:stretch>
            <a:fillRect/>
          </a:stretch>
        </p:blipFill>
        <p:spPr>
          <a:xfrm>
            <a:off x="8039546" y="3254443"/>
            <a:ext cx="3749601" cy="2971471"/>
          </a:xfrm>
          <a:prstGeom prst="rect">
            <a:avLst/>
          </a:prstGeom>
          <a:ln w="57150">
            <a:solidFill>
              <a:schemeClr val="bg1"/>
            </a:solidFill>
          </a:ln>
          <a:effectLst>
            <a:glow rad="101600">
              <a:schemeClr val="accent1">
                <a:satMod val="175000"/>
                <a:alpha val="40000"/>
              </a:schemeClr>
            </a:glow>
          </a:effectLst>
        </p:spPr>
      </p:pic>
      <p:pic>
        <p:nvPicPr>
          <p:cNvPr id="23" name="Picture 22" descr="IMG_20170512_193504.jpg"/>
          <p:cNvPicPr>
            <a:picLocks noChangeAspect="1"/>
          </p:cNvPicPr>
          <p:nvPr/>
        </p:nvPicPr>
        <p:blipFill>
          <a:blip r:embed="rId4" cstate="print">
            <a:lum bright="40000" contrast="40000"/>
          </a:blip>
          <a:srcRect l="18564" t="19692" r="27897" b="14462"/>
          <a:stretch>
            <a:fillRect/>
          </a:stretch>
        </p:blipFill>
        <p:spPr>
          <a:xfrm>
            <a:off x="404392" y="3269956"/>
            <a:ext cx="3587266" cy="2916671"/>
          </a:xfrm>
          <a:prstGeom prst="rect">
            <a:avLst/>
          </a:prstGeom>
          <a:ln w="57150">
            <a:solidFill>
              <a:schemeClr val="bg1"/>
            </a:solidFill>
          </a:ln>
          <a:effectLst>
            <a:glow rad="101600">
              <a:schemeClr val="accent1">
                <a:satMod val="175000"/>
                <a:alpha val="40000"/>
              </a:schemeClr>
            </a:glow>
          </a:effectLst>
        </p:spPr>
      </p:pic>
      <p:pic>
        <p:nvPicPr>
          <p:cNvPr id="24" name="Picture 23" descr="IMG_20170512_193654.jpg"/>
          <p:cNvPicPr>
            <a:picLocks noChangeAspect="1"/>
          </p:cNvPicPr>
          <p:nvPr/>
        </p:nvPicPr>
        <p:blipFill>
          <a:blip r:embed="rId5" cstate="print">
            <a:lum bright="30000" contrast="30000"/>
          </a:blip>
          <a:srcRect l="6564" t="21949" r="24205"/>
          <a:stretch>
            <a:fillRect/>
          </a:stretch>
        </p:blipFill>
        <p:spPr>
          <a:xfrm>
            <a:off x="8065926" y="326236"/>
            <a:ext cx="3727937" cy="2765845"/>
          </a:xfrm>
          <a:prstGeom prst="rect">
            <a:avLst/>
          </a:prstGeom>
          <a:ln w="57150">
            <a:solidFill>
              <a:schemeClr val="bg1"/>
            </a:solidFill>
          </a:ln>
          <a:effectLst>
            <a:glow rad="101600">
              <a:schemeClr val="accent1">
                <a:satMod val="175000"/>
                <a:alpha val="40000"/>
              </a:schemeClr>
            </a:glow>
          </a:effectLst>
        </p:spPr>
      </p:pic>
      <p:pic>
        <p:nvPicPr>
          <p:cNvPr id="25" name="Picture 24" descr="hqdefault.jpg"/>
          <p:cNvPicPr>
            <a:picLocks noChangeAspect="1"/>
          </p:cNvPicPr>
          <p:nvPr/>
        </p:nvPicPr>
        <p:blipFill>
          <a:blip r:embed="rId6">
            <a:lum bright="20000" contrast="30000"/>
          </a:blip>
          <a:srcRect r="13179"/>
          <a:stretch>
            <a:fillRect/>
          </a:stretch>
        </p:blipFill>
        <p:spPr>
          <a:xfrm>
            <a:off x="435429" y="330398"/>
            <a:ext cx="3530991" cy="2764668"/>
          </a:xfrm>
          <a:prstGeom prst="rect">
            <a:avLst/>
          </a:prstGeom>
          <a:solidFill>
            <a:schemeClr val="bg1"/>
          </a:solidFill>
          <a:ln w="57150">
            <a:solidFill>
              <a:schemeClr val="bg1"/>
            </a:solidFill>
          </a:ln>
          <a:effectLst>
            <a:glow rad="101600">
              <a:schemeClr val="accent1">
                <a:satMod val="175000"/>
                <a:alpha val="40000"/>
              </a:schemeClr>
            </a:glow>
          </a:effectLst>
        </p:spPr>
      </p:pic>
      <p:sp>
        <p:nvSpPr>
          <p:cNvPr id="26" name="TextBox 25"/>
          <p:cNvSpPr txBox="1"/>
          <p:nvPr/>
        </p:nvSpPr>
        <p:spPr>
          <a:xfrm>
            <a:off x="4262512" y="2665381"/>
            <a:ext cx="3530990" cy="3539430"/>
          </a:xfrm>
          <a:prstGeom prst="rect">
            <a:avLst/>
          </a:prstGeom>
          <a:noFill/>
          <a:ln>
            <a:solidFill>
              <a:srgbClr val="C00000"/>
            </a:solidFill>
          </a:ln>
        </p:spPr>
        <p:txBody>
          <a:bodyPr wrap="square" rtlCol="0">
            <a:spAutoFit/>
          </a:bodyPr>
          <a:lstStyle/>
          <a:p>
            <a:pPr algn="ctr"/>
            <a:r>
              <a:rPr lang="bn-IN" sz="3200" dirty="0" smtClean="0">
                <a:latin typeface="NikoshBAN" panose="02000000000000000000" pitchFamily="2" charset="0"/>
                <a:cs typeface="NikoshBAN" panose="02000000000000000000" pitchFamily="2" charset="0"/>
              </a:rPr>
              <a:t>জীবাণুর বিস্তার রোধ করতে আমাদের পরিবেশ পরিচ্ছন্ন  রাখা দরকার। শ্রেণিকক্ষ, রান্নাঘর, ঘরের আসবাবপত্র পরিষ্কার-পরিচ্ছন্ন রাখতে হবে। তাহলে আমরা সুস্থ থাকতে পারবো। </a:t>
            </a:r>
            <a:endParaRPr lang="en-GB" sz="3200" dirty="0">
              <a:latin typeface="NikoshBAN" panose="02000000000000000000" pitchFamily="2" charset="0"/>
              <a:cs typeface="NikoshBAN" panose="02000000000000000000" pitchFamily="2" charset="0"/>
            </a:endParaRPr>
          </a:p>
        </p:txBody>
      </p:sp>
      <p:sp>
        <p:nvSpPr>
          <p:cNvPr id="10" name="TextBox 9"/>
          <p:cNvSpPr txBox="1"/>
          <p:nvPr/>
        </p:nvSpPr>
        <p:spPr>
          <a:xfrm>
            <a:off x="10481481" y="6564573"/>
            <a:ext cx="1146412" cy="369332"/>
          </a:xfrm>
          <a:prstGeom prst="rect">
            <a:avLst/>
          </a:prstGeom>
          <a:noFill/>
        </p:spPr>
        <p:txBody>
          <a:bodyPr wrap="square" rtlCol="0">
            <a:spAutoFit/>
          </a:bodyPr>
          <a:lstStyle/>
          <a:p>
            <a:endParaRPr lang="en-US" dirty="0"/>
          </a:p>
        </p:txBody>
      </p:sp>
      <p:sp>
        <p:nvSpPr>
          <p:cNvPr id="11" name="TextBox 10"/>
          <p:cNvSpPr txBox="1"/>
          <p:nvPr/>
        </p:nvSpPr>
        <p:spPr>
          <a:xfrm>
            <a:off x="11054686" y="6382966"/>
            <a:ext cx="1815152" cy="338554"/>
          </a:xfrm>
          <a:prstGeom prst="rect">
            <a:avLst/>
          </a:prstGeom>
          <a:noFill/>
        </p:spPr>
        <p:txBody>
          <a:bodyPr wrap="square" rtlCol="0">
            <a:spAutoFit/>
          </a:bodyPr>
          <a:lstStyle/>
          <a:p>
            <a:r>
              <a:rPr lang="en-US" sz="1600" dirty="0" smtClean="0">
                <a:solidFill>
                  <a:schemeClr val="tx1">
                    <a:lumMod val="65000"/>
                    <a:lumOff val="35000"/>
                  </a:schemeClr>
                </a:solidFill>
                <a:latin typeface="NikoshBAN" pitchFamily="2" charset="0"/>
                <a:cs typeface="NikoshBAN" pitchFamily="2" charset="0"/>
              </a:rPr>
              <a:t>16</a:t>
            </a:r>
            <a:endParaRPr lang="en-US" sz="1600" dirty="0">
              <a:solidFill>
                <a:schemeClr val="tx1">
                  <a:lumMod val="65000"/>
                  <a:lumOff val="35000"/>
                </a:schemeClr>
              </a:solidFill>
              <a:latin typeface="NikoshBAN" pitchFamily="2" charset="0"/>
              <a:cs typeface="NikoshBAN" pitchFamily="2" charset="0"/>
            </a:endParaRPr>
          </a:p>
        </p:txBody>
      </p:sp>
    </p:spTree>
    <p:extLst>
      <p:ext uri="{BB962C8B-B14F-4D97-AF65-F5344CB8AC3E}">
        <p14:creationId xmlns:p14="http://schemas.microsoft.com/office/powerpoint/2010/main" xmlns="" val="255712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3000"/>
                                        <p:tgtEl>
                                          <p:spTgt spid="21"/>
                                        </p:tgtEl>
                                      </p:cBhvr>
                                    </p:animEffect>
                                  </p:childTnLst>
                                </p:cTn>
                              </p:par>
                              <p:par>
                                <p:cTn id="8" presetID="18" presetClass="entr" presetSubtype="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Right)">
                                      <p:cBhvr>
                                        <p:cTn id="10" dur="3000"/>
                                        <p:tgtEl>
                                          <p:spTgt spid="23"/>
                                        </p:tgtEl>
                                      </p:cBhvr>
                                    </p:animEffect>
                                  </p:childTnLst>
                                </p:cTn>
                              </p:par>
                              <p:par>
                                <p:cTn id="11" presetID="18" presetClass="entr" presetSubtype="3"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upRight)">
                                      <p:cBhvr>
                                        <p:cTn id="13" dur="3000"/>
                                        <p:tgtEl>
                                          <p:spTgt spid="24"/>
                                        </p:tgtEl>
                                      </p:cBhvr>
                                    </p:animEffect>
                                  </p:childTnLst>
                                </p:cTn>
                              </p:par>
                              <p:par>
                                <p:cTn id="14" presetID="18" presetClass="entr" presetSubtype="3"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strips(upRight)">
                                      <p:cBhvr>
                                        <p:cTn id="16" dur="3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ox(out)">
                                      <p:cBhvr>
                                        <p:cTn id="2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253062"/>
            <a:ext cx="12192000" cy="7111062"/>
          </a:xfrm>
          <a:prstGeom prst="rect">
            <a:avLst/>
          </a:prstGeom>
          <a:noFill/>
          <a:ln w="28575">
            <a:solidFill>
              <a:schemeClr val="bg1"/>
            </a:solidFill>
            <a:prstDash val="sysDot"/>
          </a:ln>
          <a:effectLst/>
        </p:spPr>
      </p:pic>
      <p:sp>
        <p:nvSpPr>
          <p:cNvPr id="12" name="Slide Number Placeholder 11"/>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18</a:t>
            </a:fld>
            <a:endParaRPr lang="en-GB" sz="1600" dirty="0">
              <a:latin typeface="NikoshBAN" pitchFamily="2" charset="0"/>
              <a:cs typeface="NikoshBAN" pitchFamily="2" charset="0"/>
            </a:endParaRPr>
          </a:p>
        </p:txBody>
      </p:sp>
      <p:sp>
        <p:nvSpPr>
          <p:cNvPr id="21" name="TextBox 20"/>
          <p:cNvSpPr txBox="1"/>
          <p:nvPr/>
        </p:nvSpPr>
        <p:spPr>
          <a:xfrm>
            <a:off x="10613408" y="0"/>
            <a:ext cx="1524000" cy="707886"/>
          </a:xfrm>
          <a:prstGeom prst="rect">
            <a:avLst/>
          </a:prstGeom>
          <a:noFill/>
          <a:ln>
            <a:solidFill>
              <a:srgbClr val="C00000"/>
            </a:solidFill>
          </a:ln>
        </p:spPr>
        <p:txBody>
          <a:bodyPr wrap="square" rtlCol="0">
            <a:spAutoFit/>
          </a:bodyPr>
          <a:lstStyle/>
          <a:p>
            <a:r>
              <a:rPr lang="bn-BD" sz="4000" b="1" dirty="0" smtClean="0">
                <a:solidFill>
                  <a:srgbClr val="7030A0"/>
                </a:solidFill>
                <a:latin typeface="NikoshBAN" pitchFamily="2" charset="0"/>
                <a:cs typeface="NikoshBAN" pitchFamily="2" charset="0"/>
              </a:rPr>
              <a:t>মূল্যায়ন</a:t>
            </a:r>
            <a:r>
              <a:rPr lang="en-US" sz="3200" b="1" dirty="0" smtClean="0">
                <a:solidFill>
                  <a:srgbClr val="7030A0"/>
                </a:solidFill>
                <a:latin typeface="NikoshBAN" pitchFamily="2" charset="0"/>
                <a:cs typeface="NikoshBAN" pitchFamily="2" charset="0"/>
              </a:rPr>
              <a:t>:  </a:t>
            </a:r>
            <a:r>
              <a:rPr lang="bn-BD" sz="3200" b="1" dirty="0" smtClean="0">
                <a:solidFill>
                  <a:srgbClr val="7030A0"/>
                </a:solidFill>
                <a:latin typeface="NikoshBAN" pitchFamily="2" charset="0"/>
                <a:cs typeface="NikoshBAN" pitchFamily="2" charset="0"/>
              </a:rPr>
              <a:t> </a:t>
            </a:r>
            <a:endParaRPr lang="en-US" sz="3200" b="1" dirty="0">
              <a:solidFill>
                <a:srgbClr val="7030A0"/>
              </a:solidFill>
              <a:latin typeface="NikoshBAN" pitchFamily="2" charset="0"/>
              <a:cs typeface="NikoshBAN" pitchFamily="2" charset="0"/>
            </a:endParaRPr>
          </a:p>
        </p:txBody>
      </p:sp>
      <p:sp>
        <p:nvSpPr>
          <p:cNvPr id="22" name="TextBox 21"/>
          <p:cNvSpPr txBox="1"/>
          <p:nvPr/>
        </p:nvSpPr>
        <p:spPr>
          <a:xfrm>
            <a:off x="5868538" y="920461"/>
            <a:ext cx="5240740" cy="1754326"/>
          </a:xfrm>
          <a:prstGeom prst="rect">
            <a:avLst/>
          </a:prstGeom>
          <a:solidFill>
            <a:schemeClr val="accent6">
              <a:lumMod val="60000"/>
              <a:lumOff val="40000"/>
            </a:schemeClr>
          </a:solidFill>
          <a:ln>
            <a:solidFill>
              <a:srgbClr val="C00000"/>
            </a:solidFill>
            <a:prstDash val="sys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bn-IN" sz="3600" dirty="0" smtClean="0">
                <a:solidFill>
                  <a:schemeClr val="tx1"/>
                </a:solidFill>
                <a:latin typeface="NikoshBAN" panose="02000000000000000000" pitchFamily="2" charset="0"/>
                <a:cs typeface="NikoshBAN" panose="02000000000000000000" pitchFamily="2" charset="0"/>
              </a:rPr>
              <a:t>পাঠ্যবইয়ের চিত্রগুলো তীর চিহ্ন দিয়ে যুক্ত করে দেখাও কীভাবে রোগজীবাণু ছড়ায়। </a:t>
            </a:r>
            <a:endParaRPr lang="en-US" sz="3600" dirty="0">
              <a:solidFill>
                <a:schemeClr val="tx1"/>
              </a:solidFill>
              <a:latin typeface="NikoshBAN" panose="02000000000000000000" pitchFamily="2" charset="0"/>
              <a:cs typeface="NikoshBAN" panose="02000000000000000000" pitchFamily="2" charset="0"/>
            </a:endParaRPr>
          </a:p>
        </p:txBody>
      </p:sp>
      <p:pic>
        <p:nvPicPr>
          <p:cNvPr id="25" name="Picture 24" descr="Mj.jpg"/>
          <p:cNvPicPr>
            <a:picLocks noChangeAspect="1"/>
          </p:cNvPicPr>
          <p:nvPr/>
        </p:nvPicPr>
        <p:blipFill>
          <a:blip r:embed="rId3">
            <a:lum bright="20000" contrast="30000"/>
          </a:blip>
          <a:stretch>
            <a:fillRect/>
          </a:stretch>
        </p:blipFill>
        <p:spPr>
          <a:xfrm>
            <a:off x="0" y="-177421"/>
            <a:ext cx="5779008" cy="3700272"/>
          </a:xfrm>
          <a:prstGeom prst="rect">
            <a:avLst/>
          </a:prstGeom>
        </p:spPr>
      </p:pic>
      <p:pic>
        <p:nvPicPr>
          <p:cNvPr id="31" name="Picture 30"/>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 xmlns:a14="http://schemas.microsoft.com/office/drawing/2010/main" val="0"/>
              </a:ext>
            </a:extLst>
          </a:blip>
          <a:srcRect l="3910" t="3389" r="48045" b="42346"/>
          <a:stretch/>
        </p:blipFill>
        <p:spPr>
          <a:xfrm flipH="1">
            <a:off x="5484544" y="4312128"/>
            <a:ext cx="1134622" cy="1054843"/>
          </a:xfrm>
          <a:prstGeom prst="ellipse">
            <a:avLst/>
          </a:prstGeom>
          <a:ln>
            <a:noFill/>
          </a:ln>
          <a:effectLst>
            <a:softEdge rad="112500"/>
          </a:effectLst>
        </p:spPr>
      </p:pic>
      <p:sp>
        <p:nvSpPr>
          <p:cNvPr id="33" name="Freeform 32"/>
          <p:cNvSpPr/>
          <p:nvPr/>
        </p:nvSpPr>
        <p:spPr>
          <a:xfrm rot="6886318">
            <a:off x="5710073" y="4742282"/>
            <a:ext cx="156868" cy="97108"/>
          </a:xfrm>
          <a:custGeom>
            <a:avLst/>
            <a:gdLst>
              <a:gd name="connsiteX0" fmla="*/ 0 w 327743"/>
              <a:gd name="connsiteY0" fmla="*/ 151110 h 235749"/>
              <a:gd name="connsiteX1" fmla="*/ 68238 w 327743"/>
              <a:gd name="connsiteY1" fmla="*/ 219348 h 235749"/>
              <a:gd name="connsiteX2" fmla="*/ 109182 w 327743"/>
              <a:gd name="connsiteY2" fmla="*/ 232996 h 235749"/>
              <a:gd name="connsiteX3" fmla="*/ 122829 w 327743"/>
              <a:gd name="connsiteY3" fmla="*/ 178405 h 235749"/>
              <a:gd name="connsiteX4" fmla="*/ 163773 w 327743"/>
              <a:gd name="connsiteY4" fmla="*/ 151110 h 235749"/>
              <a:gd name="connsiteX5" fmla="*/ 218364 w 327743"/>
              <a:gd name="connsiteY5" fmla="*/ 82871 h 235749"/>
              <a:gd name="connsiteX6" fmla="*/ 259307 w 327743"/>
              <a:gd name="connsiteY6" fmla="*/ 123814 h 235749"/>
              <a:gd name="connsiteX7" fmla="*/ 327546 w 327743"/>
              <a:gd name="connsiteY7" fmla="*/ 69223 h 235749"/>
              <a:gd name="connsiteX8" fmla="*/ 272955 w 327743"/>
              <a:gd name="connsiteY8" fmla="*/ 984 h 235749"/>
              <a:gd name="connsiteX9" fmla="*/ 272955 w 327743"/>
              <a:gd name="connsiteY9" fmla="*/ 41927 h 2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43" h="235749">
                <a:moveTo>
                  <a:pt x="0" y="151110"/>
                </a:moveTo>
                <a:cubicBezTo>
                  <a:pt x="22746" y="173856"/>
                  <a:pt x="42504" y="200047"/>
                  <a:pt x="68238" y="219348"/>
                </a:cubicBezTo>
                <a:cubicBezTo>
                  <a:pt x="79747" y="227980"/>
                  <a:pt x="97673" y="241628"/>
                  <a:pt x="109182" y="232996"/>
                </a:cubicBezTo>
                <a:cubicBezTo>
                  <a:pt x="124188" y="221742"/>
                  <a:pt x="112424" y="194012"/>
                  <a:pt x="122829" y="178405"/>
                </a:cubicBezTo>
                <a:cubicBezTo>
                  <a:pt x="131928" y="164757"/>
                  <a:pt x="150125" y="160208"/>
                  <a:pt x="163773" y="151110"/>
                </a:cubicBezTo>
                <a:cubicBezTo>
                  <a:pt x="170395" y="131243"/>
                  <a:pt x="179373" y="76372"/>
                  <a:pt x="218364" y="82871"/>
                </a:cubicBezTo>
                <a:cubicBezTo>
                  <a:pt x="237402" y="86044"/>
                  <a:pt x="245659" y="110166"/>
                  <a:pt x="259307" y="123814"/>
                </a:cubicBezTo>
                <a:cubicBezTo>
                  <a:pt x="291242" y="113169"/>
                  <a:pt x="320283" y="112798"/>
                  <a:pt x="327546" y="69223"/>
                </a:cubicBezTo>
                <a:cubicBezTo>
                  <a:pt x="330436" y="51885"/>
                  <a:pt x="301098" y="-8396"/>
                  <a:pt x="272955" y="984"/>
                </a:cubicBezTo>
                <a:cubicBezTo>
                  <a:pt x="260008" y="5300"/>
                  <a:pt x="272955" y="28279"/>
                  <a:pt x="272955" y="4192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34" name="Freeform 33"/>
          <p:cNvSpPr/>
          <p:nvPr/>
        </p:nvSpPr>
        <p:spPr>
          <a:xfrm rot="7460397">
            <a:off x="5836431" y="4836260"/>
            <a:ext cx="262958" cy="262580"/>
          </a:xfrm>
          <a:custGeom>
            <a:avLst/>
            <a:gdLst>
              <a:gd name="connsiteX0" fmla="*/ 0 w 327743"/>
              <a:gd name="connsiteY0" fmla="*/ 151110 h 235749"/>
              <a:gd name="connsiteX1" fmla="*/ 68238 w 327743"/>
              <a:gd name="connsiteY1" fmla="*/ 219348 h 235749"/>
              <a:gd name="connsiteX2" fmla="*/ 109182 w 327743"/>
              <a:gd name="connsiteY2" fmla="*/ 232996 h 235749"/>
              <a:gd name="connsiteX3" fmla="*/ 122829 w 327743"/>
              <a:gd name="connsiteY3" fmla="*/ 178405 h 235749"/>
              <a:gd name="connsiteX4" fmla="*/ 163773 w 327743"/>
              <a:gd name="connsiteY4" fmla="*/ 151110 h 235749"/>
              <a:gd name="connsiteX5" fmla="*/ 218364 w 327743"/>
              <a:gd name="connsiteY5" fmla="*/ 82871 h 235749"/>
              <a:gd name="connsiteX6" fmla="*/ 259307 w 327743"/>
              <a:gd name="connsiteY6" fmla="*/ 123814 h 235749"/>
              <a:gd name="connsiteX7" fmla="*/ 327546 w 327743"/>
              <a:gd name="connsiteY7" fmla="*/ 69223 h 235749"/>
              <a:gd name="connsiteX8" fmla="*/ 272955 w 327743"/>
              <a:gd name="connsiteY8" fmla="*/ 984 h 235749"/>
              <a:gd name="connsiteX9" fmla="*/ 272955 w 327743"/>
              <a:gd name="connsiteY9" fmla="*/ 41927 h 2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43" h="235749">
                <a:moveTo>
                  <a:pt x="0" y="151110"/>
                </a:moveTo>
                <a:cubicBezTo>
                  <a:pt x="22746" y="173856"/>
                  <a:pt x="42504" y="200047"/>
                  <a:pt x="68238" y="219348"/>
                </a:cubicBezTo>
                <a:cubicBezTo>
                  <a:pt x="79747" y="227980"/>
                  <a:pt x="97673" y="241628"/>
                  <a:pt x="109182" y="232996"/>
                </a:cubicBezTo>
                <a:cubicBezTo>
                  <a:pt x="124188" y="221742"/>
                  <a:pt x="112424" y="194012"/>
                  <a:pt x="122829" y="178405"/>
                </a:cubicBezTo>
                <a:cubicBezTo>
                  <a:pt x="131928" y="164757"/>
                  <a:pt x="150125" y="160208"/>
                  <a:pt x="163773" y="151110"/>
                </a:cubicBezTo>
                <a:cubicBezTo>
                  <a:pt x="170395" y="131243"/>
                  <a:pt x="179373" y="76372"/>
                  <a:pt x="218364" y="82871"/>
                </a:cubicBezTo>
                <a:cubicBezTo>
                  <a:pt x="237402" y="86044"/>
                  <a:pt x="245659" y="110166"/>
                  <a:pt x="259307" y="123814"/>
                </a:cubicBezTo>
                <a:cubicBezTo>
                  <a:pt x="291242" y="113169"/>
                  <a:pt x="320283" y="112798"/>
                  <a:pt x="327546" y="69223"/>
                </a:cubicBezTo>
                <a:cubicBezTo>
                  <a:pt x="330436" y="51885"/>
                  <a:pt x="301098" y="-8396"/>
                  <a:pt x="272955" y="984"/>
                </a:cubicBezTo>
                <a:cubicBezTo>
                  <a:pt x="260008" y="5300"/>
                  <a:pt x="272955" y="28279"/>
                  <a:pt x="272955" y="41927"/>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5" name="Freeform 34"/>
          <p:cNvSpPr/>
          <p:nvPr/>
        </p:nvSpPr>
        <p:spPr>
          <a:xfrm>
            <a:off x="5873435" y="4713791"/>
            <a:ext cx="225446" cy="128968"/>
          </a:xfrm>
          <a:custGeom>
            <a:avLst/>
            <a:gdLst>
              <a:gd name="connsiteX0" fmla="*/ 0 w 327743"/>
              <a:gd name="connsiteY0" fmla="*/ 151110 h 235749"/>
              <a:gd name="connsiteX1" fmla="*/ 68238 w 327743"/>
              <a:gd name="connsiteY1" fmla="*/ 219348 h 235749"/>
              <a:gd name="connsiteX2" fmla="*/ 109182 w 327743"/>
              <a:gd name="connsiteY2" fmla="*/ 232996 h 235749"/>
              <a:gd name="connsiteX3" fmla="*/ 122829 w 327743"/>
              <a:gd name="connsiteY3" fmla="*/ 178405 h 235749"/>
              <a:gd name="connsiteX4" fmla="*/ 163773 w 327743"/>
              <a:gd name="connsiteY4" fmla="*/ 151110 h 235749"/>
              <a:gd name="connsiteX5" fmla="*/ 218364 w 327743"/>
              <a:gd name="connsiteY5" fmla="*/ 82871 h 235749"/>
              <a:gd name="connsiteX6" fmla="*/ 259307 w 327743"/>
              <a:gd name="connsiteY6" fmla="*/ 123814 h 235749"/>
              <a:gd name="connsiteX7" fmla="*/ 327546 w 327743"/>
              <a:gd name="connsiteY7" fmla="*/ 69223 h 235749"/>
              <a:gd name="connsiteX8" fmla="*/ 272955 w 327743"/>
              <a:gd name="connsiteY8" fmla="*/ 984 h 235749"/>
              <a:gd name="connsiteX9" fmla="*/ 272955 w 327743"/>
              <a:gd name="connsiteY9" fmla="*/ 41927 h 2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43" h="235749">
                <a:moveTo>
                  <a:pt x="0" y="151110"/>
                </a:moveTo>
                <a:cubicBezTo>
                  <a:pt x="22746" y="173856"/>
                  <a:pt x="42504" y="200047"/>
                  <a:pt x="68238" y="219348"/>
                </a:cubicBezTo>
                <a:cubicBezTo>
                  <a:pt x="79747" y="227980"/>
                  <a:pt x="97673" y="241628"/>
                  <a:pt x="109182" y="232996"/>
                </a:cubicBezTo>
                <a:cubicBezTo>
                  <a:pt x="124188" y="221742"/>
                  <a:pt x="112424" y="194012"/>
                  <a:pt x="122829" y="178405"/>
                </a:cubicBezTo>
                <a:cubicBezTo>
                  <a:pt x="131928" y="164757"/>
                  <a:pt x="150125" y="160208"/>
                  <a:pt x="163773" y="151110"/>
                </a:cubicBezTo>
                <a:cubicBezTo>
                  <a:pt x="170395" y="131243"/>
                  <a:pt x="179373" y="76372"/>
                  <a:pt x="218364" y="82871"/>
                </a:cubicBezTo>
                <a:cubicBezTo>
                  <a:pt x="237402" y="86044"/>
                  <a:pt x="245659" y="110166"/>
                  <a:pt x="259307" y="123814"/>
                </a:cubicBezTo>
                <a:cubicBezTo>
                  <a:pt x="291242" y="113169"/>
                  <a:pt x="320283" y="112798"/>
                  <a:pt x="327546" y="69223"/>
                </a:cubicBezTo>
                <a:cubicBezTo>
                  <a:pt x="330436" y="51885"/>
                  <a:pt x="301098" y="-8396"/>
                  <a:pt x="272955" y="984"/>
                </a:cubicBezTo>
                <a:cubicBezTo>
                  <a:pt x="260008" y="5300"/>
                  <a:pt x="272955" y="28279"/>
                  <a:pt x="272955" y="4192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36" name="Freeform 35"/>
          <p:cNvSpPr/>
          <p:nvPr/>
        </p:nvSpPr>
        <p:spPr>
          <a:xfrm>
            <a:off x="6061754" y="4769730"/>
            <a:ext cx="74596" cy="108108"/>
          </a:xfrm>
          <a:custGeom>
            <a:avLst/>
            <a:gdLst>
              <a:gd name="connsiteX0" fmla="*/ 0 w 327743"/>
              <a:gd name="connsiteY0" fmla="*/ 151110 h 235749"/>
              <a:gd name="connsiteX1" fmla="*/ 68238 w 327743"/>
              <a:gd name="connsiteY1" fmla="*/ 219348 h 235749"/>
              <a:gd name="connsiteX2" fmla="*/ 109182 w 327743"/>
              <a:gd name="connsiteY2" fmla="*/ 232996 h 235749"/>
              <a:gd name="connsiteX3" fmla="*/ 122829 w 327743"/>
              <a:gd name="connsiteY3" fmla="*/ 178405 h 235749"/>
              <a:gd name="connsiteX4" fmla="*/ 163773 w 327743"/>
              <a:gd name="connsiteY4" fmla="*/ 151110 h 235749"/>
              <a:gd name="connsiteX5" fmla="*/ 218364 w 327743"/>
              <a:gd name="connsiteY5" fmla="*/ 82871 h 235749"/>
              <a:gd name="connsiteX6" fmla="*/ 259307 w 327743"/>
              <a:gd name="connsiteY6" fmla="*/ 123814 h 235749"/>
              <a:gd name="connsiteX7" fmla="*/ 327546 w 327743"/>
              <a:gd name="connsiteY7" fmla="*/ 69223 h 235749"/>
              <a:gd name="connsiteX8" fmla="*/ 272955 w 327743"/>
              <a:gd name="connsiteY8" fmla="*/ 984 h 235749"/>
              <a:gd name="connsiteX9" fmla="*/ 272955 w 327743"/>
              <a:gd name="connsiteY9" fmla="*/ 41927 h 2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43" h="235749">
                <a:moveTo>
                  <a:pt x="0" y="151110"/>
                </a:moveTo>
                <a:cubicBezTo>
                  <a:pt x="22746" y="173856"/>
                  <a:pt x="42504" y="200047"/>
                  <a:pt x="68238" y="219348"/>
                </a:cubicBezTo>
                <a:cubicBezTo>
                  <a:pt x="79747" y="227980"/>
                  <a:pt x="97673" y="241628"/>
                  <a:pt x="109182" y="232996"/>
                </a:cubicBezTo>
                <a:cubicBezTo>
                  <a:pt x="124188" y="221742"/>
                  <a:pt x="112424" y="194012"/>
                  <a:pt x="122829" y="178405"/>
                </a:cubicBezTo>
                <a:cubicBezTo>
                  <a:pt x="131928" y="164757"/>
                  <a:pt x="150125" y="160208"/>
                  <a:pt x="163773" y="151110"/>
                </a:cubicBezTo>
                <a:cubicBezTo>
                  <a:pt x="170395" y="131243"/>
                  <a:pt x="179373" y="76372"/>
                  <a:pt x="218364" y="82871"/>
                </a:cubicBezTo>
                <a:cubicBezTo>
                  <a:pt x="237402" y="86044"/>
                  <a:pt x="245659" y="110166"/>
                  <a:pt x="259307" y="123814"/>
                </a:cubicBezTo>
                <a:cubicBezTo>
                  <a:pt x="291242" y="113169"/>
                  <a:pt x="320283" y="112798"/>
                  <a:pt x="327546" y="69223"/>
                </a:cubicBezTo>
                <a:cubicBezTo>
                  <a:pt x="330436" y="51885"/>
                  <a:pt x="301098" y="-8396"/>
                  <a:pt x="272955" y="984"/>
                </a:cubicBezTo>
                <a:cubicBezTo>
                  <a:pt x="260008" y="5300"/>
                  <a:pt x="272955" y="28279"/>
                  <a:pt x="272955" y="4192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ysClr val="windowText" lastClr="000000"/>
                </a:solidFill>
              </a:ln>
              <a:solidFill>
                <a:schemeClr val="tx1"/>
              </a:solidFill>
            </a:endParaRPr>
          </a:p>
        </p:txBody>
      </p:sp>
      <p:sp>
        <p:nvSpPr>
          <p:cNvPr id="37" name="Freeform 36"/>
          <p:cNvSpPr/>
          <p:nvPr/>
        </p:nvSpPr>
        <p:spPr>
          <a:xfrm>
            <a:off x="6130697" y="4797410"/>
            <a:ext cx="181567" cy="102132"/>
          </a:xfrm>
          <a:custGeom>
            <a:avLst/>
            <a:gdLst>
              <a:gd name="connsiteX0" fmla="*/ 0 w 327743"/>
              <a:gd name="connsiteY0" fmla="*/ 151110 h 235749"/>
              <a:gd name="connsiteX1" fmla="*/ 68238 w 327743"/>
              <a:gd name="connsiteY1" fmla="*/ 219348 h 235749"/>
              <a:gd name="connsiteX2" fmla="*/ 109182 w 327743"/>
              <a:gd name="connsiteY2" fmla="*/ 232996 h 235749"/>
              <a:gd name="connsiteX3" fmla="*/ 122829 w 327743"/>
              <a:gd name="connsiteY3" fmla="*/ 178405 h 235749"/>
              <a:gd name="connsiteX4" fmla="*/ 163773 w 327743"/>
              <a:gd name="connsiteY4" fmla="*/ 151110 h 235749"/>
              <a:gd name="connsiteX5" fmla="*/ 218364 w 327743"/>
              <a:gd name="connsiteY5" fmla="*/ 82871 h 235749"/>
              <a:gd name="connsiteX6" fmla="*/ 259307 w 327743"/>
              <a:gd name="connsiteY6" fmla="*/ 123814 h 235749"/>
              <a:gd name="connsiteX7" fmla="*/ 327546 w 327743"/>
              <a:gd name="connsiteY7" fmla="*/ 69223 h 235749"/>
              <a:gd name="connsiteX8" fmla="*/ 272955 w 327743"/>
              <a:gd name="connsiteY8" fmla="*/ 984 h 235749"/>
              <a:gd name="connsiteX9" fmla="*/ 272955 w 327743"/>
              <a:gd name="connsiteY9" fmla="*/ 41927 h 2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43" h="235749">
                <a:moveTo>
                  <a:pt x="0" y="151110"/>
                </a:moveTo>
                <a:cubicBezTo>
                  <a:pt x="22746" y="173856"/>
                  <a:pt x="42504" y="200047"/>
                  <a:pt x="68238" y="219348"/>
                </a:cubicBezTo>
                <a:cubicBezTo>
                  <a:pt x="79747" y="227980"/>
                  <a:pt x="97673" y="241628"/>
                  <a:pt x="109182" y="232996"/>
                </a:cubicBezTo>
                <a:cubicBezTo>
                  <a:pt x="124188" y="221742"/>
                  <a:pt x="112424" y="194012"/>
                  <a:pt x="122829" y="178405"/>
                </a:cubicBezTo>
                <a:cubicBezTo>
                  <a:pt x="131928" y="164757"/>
                  <a:pt x="150125" y="160208"/>
                  <a:pt x="163773" y="151110"/>
                </a:cubicBezTo>
                <a:cubicBezTo>
                  <a:pt x="170395" y="131243"/>
                  <a:pt x="179373" y="76372"/>
                  <a:pt x="218364" y="82871"/>
                </a:cubicBezTo>
                <a:cubicBezTo>
                  <a:pt x="237402" y="86044"/>
                  <a:pt x="245659" y="110166"/>
                  <a:pt x="259307" y="123814"/>
                </a:cubicBezTo>
                <a:cubicBezTo>
                  <a:pt x="291242" y="113169"/>
                  <a:pt x="320283" y="112798"/>
                  <a:pt x="327546" y="69223"/>
                </a:cubicBezTo>
                <a:cubicBezTo>
                  <a:pt x="330436" y="51885"/>
                  <a:pt x="301098" y="-8396"/>
                  <a:pt x="272955" y="984"/>
                </a:cubicBezTo>
                <a:cubicBezTo>
                  <a:pt x="260008" y="5300"/>
                  <a:pt x="272955" y="28279"/>
                  <a:pt x="272955" y="4192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pic>
        <p:nvPicPr>
          <p:cNvPr id="39" name="Pictur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651328" y="3131153"/>
            <a:ext cx="1463040" cy="1056685"/>
          </a:xfrm>
          <a:prstGeom prst="rect">
            <a:avLst/>
          </a:prstGeom>
        </p:spPr>
      </p:pic>
      <p:pic>
        <p:nvPicPr>
          <p:cNvPr id="41" name="Picture 40" descr="hand-clean.png"/>
          <p:cNvPicPr>
            <a:picLocks noChangeAspect="1"/>
          </p:cNvPicPr>
          <p:nvPr/>
        </p:nvPicPr>
        <p:blipFill rotWithShape="1">
          <a:blip r:embed="rId6">
            <a:lum contrast="40000"/>
          </a:blip>
          <a:srcRect l="48604"/>
          <a:stretch/>
        </p:blipFill>
        <p:spPr>
          <a:xfrm>
            <a:off x="6825717" y="4066806"/>
            <a:ext cx="1044000" cy="1400073"/>
          </a:xfrm>
          <a:prstGeom prst="rect">
            <a:avLst/>
          </a:prstGeom>
        </p:spPr>
      </p:pic>
      <p:sp>
        <p:nvSpPr>
          <p:cNvPr id="42" name="Freeform 41"/>
          <p:cNvSpPr/>
          <p:nvPr/>
        </p:nvSpPr>
        <p:spPr>
          <a:xfrm flipH="1">
            <a:off x="7035088" y="4707311"/>
            <a:ext cx="177420" cy="235222"/>
          </a:xfrm>
          <a:custGeom>
            <a:avLst/>
            <a:gdLst>
              <a:gd name="connsiteX0" fmla="*/ 27731 w 111323"/>
              <a:gd name="connsiteY0" fmla="*/ 0 h 218364"/>
              <a:gd name="connsiteX1" fmla="*/ 27731 w 111323"/>
              <a:gd name="connsiteY1" fmla="*/ 0 h 218364"/>
              <a:gd name="connsiteX2" fmla="*/ 436 w 111323"/>
              <a:gd name="connsiteY2" fmla="*/ 122829 h 218364"/>
              <a:gd name="connsiteX3" fmla="*/ 41379 w 111323"/>
              <a:gd name="connsiteY3" fmla="*/ 150125 h 218364"/>
              <a:gd name="connsiteX4" fmla="*/ 95970 w 111323"/>
              <a:gd name="connsiteY4" fmla="*/ 218364 h 218364"/>
              <a:gd name="connsiteX5" fmla="*/ 68674 w 111323"/>
              <a:gd name="connsiteY5" fmla="*/ 163773 h 218364"/>
              <a:gd name="connsiteX6" fmla="*/ 41379 w 111323"/>
              <a:gd name="connsiteY6" fmla="*/ 109182 h 218364"/>
              <a:gd name="connsiteX7" fmla="*/ 436 w 111323"/>
              <a:gd name="connsiteY7" fmla="*/ 81886 h 218364"/>
              <a:gd name="connsiteX8" fmla="*/ 436 w 111323"/>
              <a:gd name="connsiteY8" fmla="*/ 81886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3" h="218364">
                <a:moveTo>
                  <a:pt x="27731" y="0"/>
                </a:moveTo>
                <a:lnTo>
                  <a:pt x="27731" y="0"/>
                </a:lnTo>
                <a:cubicBezTo>
                  <a:pt x="18633" y="40943"/>
                  <a:pt x="-3361" y="81060"/>
                  <a:pt x="436" y="122829"/>
                </a:cubicBezTo>
                <a:cubicBezTo>
                  <a:pt x="1921" y="139164"/>
                  <a:pt x="31132" y="137317"/>
                  <a:pt x="41379" y="150125"/>
                </a:cubicBezTo>
                <a:cubicBezTo>
                  <a:pt x="116718" y="244299"/>
                  <a:pt x="-21367" y="140137"/>
                  <a:pt x="95970" y="218364"/>
                </a:cubicBezTo>
                <a:cubicBezTo>
                  <a:pt x="123266" y="136478"/>
                  <a:pt x="114167" y="209266"/>
                  <a:pt x="68674" y="163773"/>
                </a:cubicBezTo>
                <a:cubicBezTo>
                  <a:pt x="54288" y="149387"/>
                  <a:pt x="54403" y="124811"/>
                  <a:pt x="41379" y="109182"/>
                </a:cubicBezTo>
                <a:cubicBezTo>
                  <a:pt x="30878" y="96581"/>
                  <a:pt x="436" y="81886"/>
                  <a:pt x="436" y="81886"/>
                </a:cubicBezTo>
                <a:lnTo>
                  <a:pt x="436" y="81886"/>
                </a:lnTo>
              </a:path>
            </a:pathLst>
          </a:cu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7183614" y="4766842"/>
            <a:ext cx="111323" cy="218364"/>
          </a:xfrm>
          <a:custGeom>
            <a:avLst/>
            <a:gdLst>
              <a:gd name="connsiteX0" fmla="*/ 27731 w 111323"/>
              <a:gd name="connsiteY0" fmla="*/ 0 h 218364"/>
              <a:gd name="connsiteX1" fmla="*/ 27731 w 111323"/>
              <a:gd name="connsiteY1" fmla="*/ 0 h 218364"/>
              <a:gd name="connsiteX2" fmla="*/ 436 w 111323"/>
              <a:gd name="connsiteY2" fmla="*/ 122829 h 218364"/>
              <a:gd name="connsiteX3" fmla="*/ 41379 w 111323"/>
              <a:gd name="connsiteY3" fmla="*/ 150125 h 218364"/>
              <a:gd name="connsiteX4" fmla="*/ 95970 w 111323"/>
              <a:gd name="connsiteY4" fmla="*/ 218364 h 218364"/>
              <a:gd name="connsiteX5" fmla="*/ 68674 w 111323"/>
              <a:gd name="connsiteY5" fmla="*/ 163773 h 218364"/>
              <a:gd name="connsiteX6" fmla="*/ 41379 w 111323"/>
              <a:gd name="connsiteY6" fmla="*/ 109182 h 218364"/>
              <a:gd name="connsiteX7" fmla="*/ 436 w 111323"/>
              <a:gd name="connsiteY7" fmla="*/ 81886 h 218364"/>
              <a:gd name="connsiteX8" fmla="*/ 436 w 111323"/>
              <a:gd name="connsiteY8" fmla="*/ 81886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3" h="218364">
                <a:moveTo>
                  <a:pt x="27731" y="0"/>
                </a:moveTo>
                <a:lnTo>
                  <a:pt x="27731" y="0"/>
                </a:lnTo>
                <a:cubicBezTo>
                  <a:pt x="18633" y="40943"/>
                  <a:pt x="-3361" y="81060"/>
                  <a:pt x="436" y="122829"/>
                </a:cubicBezTo>
                <a:cubicBezTo>
                  <a:pt x="1921" y="139164"/>
                  <a:pt x="31132" y="137317"/>
                  <a:pt x="41379" y="150125"/>
                </a:cubicBezTo>
                <a:cubicBezTo>
                  <a:pt x="116718" y="244299"/>
                  <a:pt x="-21367" y="140137"/>
                  <a:pt x="95970" y="218364"/>
                </a:cubicBezTo>
                <a:cubicBezTo>
                  <a:pt x="123266" y="136478"/>
                  <a:pt x="114167" y="209266"/>
                  <a:pt x="68674" y="163773"/>
                </a:cubicBezTo>
                <a:cubicBezTo>
                  <a:pt x="54288" y="149387"/>
                  <a:pt x="54403" y="124811"/>
                  <a:pt x="41379" y="109182"/>
                </a:cubicBezTo>
                <a:cubicBezTo>
                  <a:pt x="30878" y="96581"/>
                  <a:pt x="436" y="81886"/>
                  <a:pt x="436" y="81886"/>
                </a:cubicBezTo>
                <a:lnTo>
                  <a:pt x="436" y="81886"/>
                </a:lnTo>
              </a:path>
            </a:pathLst>
          </a:cu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p:cNvSpPr/>
          <p:nvPr/>
        </p:nvSpPr>
        <p:spPr>
          <a:xfrm>
            <a:off x="6955226" y="4766842"/>
            <a:ext cx="210202" cy="175691"/>
          </a:xfrm>
          <a:custGeom>
            <a:avLst/>
            <a:gdLst>
              <a:gd name="connsiteX0" fmla="*/ 27731 w 111323"/>
              <a:gd name="connsiteY0" fmla="*/ 0 h 218364"/>
              <a:gd name="connsiteX1" fmla="*/ 27731 w 111323"/>
              <a:gd name="connsiteY1" fmla="*/ 0 h 218364"/>
              <a:gd name="connsiteX2" fmla="*/ 436 w 111323"/>
              <a:gd name="connsiteY2" fmla="*/ 122829 h 218364"/>
              <a:gd name="connsiteX3" fmla="*/ 41379 w 111323"/>
              <a:gd name="connsiteY3" fmla="*/ 150125 h 218364"/>
              <a:gd name="connsiteX4" fmla="*/ 95970 w 111323"/>
              <a:gd name="connsiteY4" fmla="*/ 218364 h 218364"/>
              <a:gd name="connsiteX5" fmla="*/ 68674 w 111323"/>
              <a:gd name="connsiteY5" fmla="*/ 163773 h 218364"/>
              <a:gd name="connsiteX6" fmla="*/ 41379 w 111323"/>
              <a:gd name="connsiteY6" fmla="*/ 109182 h 218364"/>
              <a:gd name="connsiteX7" fmla="*/ 436 w 111323"/>
              <a:gd name="connsiteY7" fmla="*/ 81886 h 218364"/>
              <a:gd name="connsiteX8" fmla="*/ 436 w 111323"/>
              <a:gd name="connsiteY8" fmla="*/ 81886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3" h="218364">
                <a:moveTo>
                  <a:pt x="27731" y="0"/>
                </a:moveTo>
                <a:lnTo>
                  <a:pt x="27731" y="0"/>
                </a:lnTo>
                <a:cubicBezTo>
                  <a:pt x="18633" y="40943"/>
                  <a:pt x="-3361" y="81060"/>
                  <a:pt x="436" y="122829"/>
                </a:cubicBezTo>
                <a:cubicBezTo>
                  <a:pt x="1921" y="139164"/>
                  <a:pt x="31132" y="137317"/>
                  <a:pt x="41379" y="150125"/>
                </a:cubicBezTo>
                <a:cubicBezTo>
                  <a:pt x="116718" y="244299"/>
                  <a:pt x="-21367" y="140137"/>
                  <a:pt x="95970" y="218364"/>
                </a:cubicBezTo>
                <a:cubicBezTo>
                  <a:pt x="123266" y="136478"/>
                  <a:pt x="114167" y="209266"/>
                  <a:pt x="68674" y="163773"/>
                </a:cubicBezTo>
                <a:cubicBezTo>
                  <a:pt x="54288" y="149387"/>
                  <a:pt x="54403" y="124811"/>
                  <a:pt x="41379" y="109182"/>
                </a:cubicBezTo>
                <a:cubicBezTo>
                  <a:pt x="30878" y="96581"/>
                  <a:pt x="436" y="81886"/>
                  <a:pt x="436" y="81886"/>
                </a:cubicBezTo>
                <a:lnTo>
                  <a:pt x="436" y="81886"/>
                </a:lnTo>
              </a:path>
            </a:pathLst>
          </a:cu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p:nvSpPr>
        <p:spPr>
          <a:xfrm>
            <a:off x="7111604" y="4724169"/>
            <a:ext cx="111323" cy="218364"/>
          </a:xfrm>
          <a:custGeom>
            <a:avLst/>
            <a:gdLst>
              <a:gd name="connsiteX0" fmla="*/ 27731 w 111323"/>
              <a:gd name="connsiteY0" fmla="*/ 0 h 218364"/>
              <a:gd name="connsiteX1" fmla="*/ 27731 w 111323"/>
              <a:gd name="connsiteY1" fmla="*/ 0 h 218364"/>
              <a:gd name="connsiteX2" fmla="*/ 436 w 111323"/>
              <a:gd name="connsiteY2" fmla="*/ 122829 h 218364"/>
              <a:gd name="connsiteX3" fmla="*/ 41379 w 111323"/>
              <a:gd name="connsiteY3" fmla="*/ 150125 h 218364"/>
              <a:gd name="connsiteX4" fmla="*/ 95970 w 111323"/>
              <a:gd name="connsiteY4" fmla="*/ 218364 h 218364"/>
              <a:gd name="connsiteX5" fmla="*/ 68674 w 111323"/>
              <a:gd name="connsiteY5" fmla="*/ 163773 h 218364"/>
              <a:gd name="connsiteX6" fmla="*/ 41379 w 111323"/>
              <a:gd name="connsiteY6" fmla="*/ 109182 h 218364"/>
              <a:gd name="connsiteX7" fmla="*/ 436 w 111323"/>
              <a:gd name="connsiteY7" fmla="*/ 81886 h 218364"/>
              <a:gd name="connsiteX8" fmla="*/ 436 w 111323"/>
              <a:gd name="connsiteY8" fmla="*/ 81886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3" h="218364">
                <a:moveTo>
                  <a:pt x="27731" y="0"/>
                </a:moveTo>
                <a:lnTo>
                  <a:pt x="27731" y="0"/>
                </a:lnTo>
                <a:cubicBezTo>
                  <a:pt x="18633" y="40943"/>
                  <a:pt x="-3361" y="81060"/>
                  <a:pt x="436" y="122829"/>
                </a:cubicBezTo>
                <a:cubicBezTo>
                  <a:pt x="1921" y="139164"/>
                  <a:pt x="31132" y="137317"/>
                  <a:pt x="41379" y="150125"/>
                </a:cubicBezTo>
                <a:cubicBezTo>
                  <a:pt x="116718" y="244299"/>
                  <a:pt x="-21367" y="140137"/>
                  <a:pt x="95970" y="218364"/>
                </a:cubicBezTo>
                <a:cubicBezTo>
                  <a:pt x="123266" y="136478"/>
                  <a:pt x="114167" y="209266"/>
                  <a:pt x="68674" y="163773"/>
                </a:cubicBezTo>
                <a:cubicBezTo>
                  <a:pt x="54288" y="149387"/>
                  <a:pt x="54403" y="124811"/>
                  <a:pt x="41379" y="109182"/>
                </a:cubicBezTo>
                <a:cubicBezTo>
                  <a:pt x="30878" y="96581"/>
                  <a:pt x="436" y="81886"/>
                  <a:pt x="436" y="81886"/>
                </a:cubicBezTo>
                <a:lnTo>
                  <a:pt x="436" y="81886"/>
                </a:lnTo>
              </a:path>
            </a:pathLst>
          </a:cu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7054105" y="4728629"/>
            <a:ext cx="111323" cy="218364"/>
          </a:xfrm>
          <a:custGeom>
            <a:avLst/>
            <a:gdLst>
              <a:gd name="connsiteX0" fmla="*/ 27731 w 111323"/>
              <a:gd name="connsiteY0" fmla="*/ 0 h 218364"/>
              <a:gd name="connsiteX1" fmla="*/ 27731 w 111323"/>
              <a:gd name="connsiteY1" fmla="*/ 0 h 218364"/>
              <a:gd name="connsiteX2" fmla="*/ 436 w 111323"/>
              <a:gd name="connsiteY2" fmla="*/ 122829 h 218364"/>
              <a:gd name="connsiteX3" fmla="*/ 41379 w 111323"/>
              <a:gd name="connsiteY3" fmla="*/ 150125 h 218364"/>
              <a:gd name="connsiteX4" fmla="*/ 95970 w 111323"/>
              <a:gd name="connsiteY4" fmla="*/ 218364 h 218364"/>
              <a:gd name="connsiteX5" fmla="*/ 68674 w 111323"/>
              <a:gd name="connsiteY5" fmla="*/ 163773 h 218364"/>
              <a:gd name="connsiteX6" fmla="*/ 41379 w 111323"/>
              <a:gd name="connsiteY6" fmla="*/ 109182 h 218364"/>
              <a:gd name="connsiteX7" fmla="*/ 436 w 111323"/>
              <a:gd name="connsiteY7" fmla="*/ 81886 h 218364"/>
              <a:gd name="connsiteX8" fmla="*/ 436 w 111323"/>
              <a:gd name="connsiteY8" fmla="*/ 81886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3" h="218364">
                <a:moveTo>
                  <a:pt x="27731" y="0"/>
                </a:moveTo>
                <a:lnTo>
                  <a:pt x="27731" y="0"/>
                </a:lnTo>
                <a:cubicBezTo>
                  <a:pt x="18633" y="40943"/>
                  <a:pt x="-3361" y="81060"/>
                  <a:pt x="436" y="122829"/>
                </a:cubicBezTo>
                <a:cubicBezTo>
                  <a:pt x="1921" y="139164"/>
                  <a:pt x="31132" y="137317"/>
                  <a:pt x="41379" y="150125"/>
                </a:cubicBezTo>
                <a:cubicBezTo>
                  <a:pt x="116718" y="244299"/>
                  <a:pt x="-21367" y="140137"/>
                  <a:pt x="95970" y="218364"/>
                </a:cubicBezTo>
                <a:cubicBezTo>
                  <a:pt x="123266" y="136478"/>
                  <a:pt x="114167" y="209266"/>
                  <a:pt x="68674" y="163773"/>
                </a:cubicBezTo>
                <a:cubicBezTo>
                  <a:pt x="54288" y="149387"/>
                  <a:pt x="54403" y="124811"/>
                  <a:pt x="41379" y="109182"/>
                </a:cubicBezTo>
                <a:cubicBezTo>
                  <a:pt x="30878" y="96581"/>
                  <a:pt x="436" y="81886"/>
                  <a:pt x="436" y="81886"/>
                </a:cubicBezTo>
                <a:lnTo>
                  <a:pt x="436" y="81886"/>
                </a:lnTo>
              </a:path>
            </a:pathLst>
          </a:cu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dca.png"/>
          <p:cNvPicPr>
            <a:picLocks noChangeAspect="1"/>
          </p:cNvPicPr>
          <p:nvPr/>
        </p:nvPicPr>
        <p:blipFill>
          <a:blip r:embed="rId7"/>
          <a:stretch>
            <a:fillRect/>
          </a:stretch>
        </p:blipFill>
        <p:spPr>
          <a:xfrm>
            <a:off x="2355937" y="4256701"/>
            <a:ext cx="1475110" cy="1347105"/>
          </a:xfrm>
          <a:prstGeom prst="rect">
            <a:avLst/>
          </a:prstGeom>
        </p:spPr>
      </p:pic>
      <p:pic>
        <p:nvPicPr>
          <p:cNvPr id="53" name="Picture 52" descr="file.png"/>
          <p:cNvPicPr>
            <a:picLocks noChangeAspect="1"/>
          </p:cNvPicPr>
          <p:nvPr/>
        </p:nvPicPr>
        <p:blipFill>
          <a:blip r:embed="rId8" cstate="print">
            <a:lum contrast="30000"/>
          </a:blip>
          <a:stretch>
            <a:fillRect/>
          </a:stretch>
        </p:blipFill>
        <p:spPr>
          <a:xfrm>
            <a:off x="3833976" y="3059979"/>
            <a:ext cx="1371600" cy="1828800"/>
          </a:xfrm>
          <a:prstGeom prst="rect">
            <a:avLst/>
          </a:prstGeom>
        </p:spPr>
      </p:pic>
      <p:pic>
        <p:nvPicPr>
          <p:cNvPr id="54" name="Picture 53" descr="getty_rm_photo_of_two_glasses_of_orange_juice-yr2uuv.jpg"/>
          <p:cNvPicPr>
            <a:picLocks noChangeAspect="1"/>
          </p:cNvPicPr>
          <p:nvPr/>
        </p:nvPicPr>
        <p:blipFill>
          <a:blip r:embed="rId9">
            <a:lum contrast="30000"/>
          </a:blip>
          <a:srcRect l="48244"/>
          <a:stretch>
            <a:fillRect/>
          </a:stretch>
        </p:blipFill>
        <p:spPr>
          <a:xfrm flipH="1">
            <a:off x="3790615" y="5135697"/>
            <a:ext cx="1280160" cy="1286585"/>
          </a:xfrm>
          <a:prstGeom prst="rect">
            <a:avLst/>
          </a:prstGeom>
          <a:ln w="38100">
            <a:noFill/>
          </a:ln>
        </p:spPr>
      </p:pic>
      <p:pic>
        <p:nvPicPr>
          <p:cNvPr id="24" name="Picture 23"/>
          <p:cNvPicPr>
            <a:picLocks noChangeAspect="1"/>
          </p:cNvPicPr>
          <p:nvPr/>
        </p:nvPicPr>
        <p:blipFill>
          <a:blip r:embed="rId10">
            <a:extLst>
              <a:ext uri="{28A0092B-C50C-407E-A947-70E740481C1C}">
                <a14:useLocalDpi xmlns:a14="http://schemas.microsoft.com/office/drawing/2010/main" xmlns="" val="0"/>
              </a:ext>
            </a:extLst>
          </a:blip>
          <a:srcRect l="6849" t="2979" r="21856"/>
          <a:stretch>
            <a:fillRect/>
          </a:stretch>
        </p:blipFill>
        <p:spPr>
          <a:xfrm flipH="1">
            <a:off x="8625385" y="4926842"/>
            <a:ext cx="1371600" cy="1248840"/>
          </a:xfrm>
          <a:prstGeom prst="rect">
            <a:avLst/>
          </a:prstGeom>
        </p:spPr>
      </p:pic>
      <p:cxnSp>
        <p:nvCxnSpPr>
          <p:cNvPr id="32" name="Straight Arrow Connector 31"/>
          <p:cNvCxnSpPr/>
          <p:nvPr/>
        </p:nvCxnSpPr>
        <p:spPr>
          <a:xfrm flipV="1">
            <a:off x="3630304" y="4940490"/>
            <a:ext cx="2006221" cy="4094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a:off x="4954139" y="3985149"/>
            <a:ext cx="873455" cy="545908"/>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flipV="1">
            <a:off x="4858605" y="5172501"/>
            <a:ext cx="928046" cy="586857"/>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375779" y="4860879"/>
            <a:ext cx="516340" cy="1137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Elbow Connector 70"/>
          <p:cNvCxnSpPr/>
          <p:nvPr/>
        </p:nvCxnSpPr>
        <p:spPr>
          <a:xfrm flipV="1">
            <a:off x="7246962" y="3780430"/>
            <a:ext cx="1774208" cy="914402"/>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p:nvPr/>
        </p:nvCxnSpPr>
        <p:spPr>
          <a:xfrm>
            <a:off x="7235588" y="4915469"/>
            <a:ext cx="1717343" cy="707409"/>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4305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Left)">
                                      <p:cBhvr>
                                        <p:cTn id="7" dur="1000"/>
                                        <p:tgtEl>
                                          <p:spTgt spid="32"/>
                                        </p:tgtEl>
                                      </p:cBhvr>
                                    </p:animEffect>
                                  </p:childTnLst>
                                </p:cTn>
                              </p:par>
                            </p:childTnLst>
                          </p:cTn>
                        </p:par>
                        <p:par>
                          <p:cTn id="8" fill="hold">
                            <p:stCondLst>
                              <p:cond delay="1000"/>
                            </p:stCondLst>
                            <p:childTnLst>
                              <p:par>
                                <p:cTn id="9" presetID="8" presetClass="emph" presetSubtype="0" repeatCount="indefinite" fill="hold" grpId="0" nodeType="afterEffect">
                                  <p:stCondLst>
                                    <p:cond delay="0"/>
                                  </p:stCondLst>
                                  <p:childTnLst>
                                    <p:animRot by="21600000">
                                      <p:cBhvr>
                                        <p:cTn id="10" dur="5000" fill="hold"/>
                                        <p:tgtEl>
                                          <p:spTgt spid="3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slide(fromLeft)">
                                      <p:cBhvr>
                                        <p:cTn id="15" dur="1000"/>
                                        <p:tgtEl>
                                          <p:spTgt spid="67"/>
                                        </p:tgtEl>
                                      </p:cBhvr>
                                    </p:animEffect>
                                  </p:childTnLst>
                                </p:cTn>
                              </p:par>
                              <p:par>
                                <p:cTn id="16" presetID="8" presetClass="emph" presetSubtype="0" repeatCount="indefinite" fill="hold" grpId="0" nodeType="withEffect">
                                  <p:stCondLst>
                                    <p:cond delay="0"/>
                                  </p:stCondLst>
                                  <p:childTnLst>
                                    <p:animRot by="21600000">
                                      <p:cBhvr>
                                        <p:cTn id="17" dur="5000" fill="hold"/>
                                        <p:tgtEl>
                                          <p:spTgt spid="3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slide(fromLeft)">
                                      <p:cBhvr>
                                        <p:cTn id="22" dur="1000"/>
                                        <p:tgtEl>
                                          <p:spTgt spid="50"/>
                                        </p:tgtEl>
                                      </p:cBhvr>
                                    </p:animEffect>
                                  </p:childTnLst>
                                </p:cTn>
                              </p:par>
                            </p:childTnLst>
                          </p:cTn>
                        </p:par>
                        <p:par>
                          <p:cTn id="23" fill="hold">
                            <p:stCondLst>
                              <p:cond delay="1000"/>
                            </p:stCondLst>
                            <p:childTnLst>
                              <p:par>
                                <p:cTn id="24" presetID="8" presetClass="emph" presetSubtype="0" repeatCount="indefinite" fill="hold" grpId="0" nodeType="afterEffect">
                                  <p:stCondLst>
                                    <p:cond delay="0"/>
                                  </p:stCondLst>
                                  <p:childTnLst>
                                    <p:animRot by="21600000">
                                      <p:cBhvr>
                                        <p:cTn id="25" dur="5000" fill="hold"/>
                                        <p:tgtEl>
                                          <p:spTgt spid="3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slide(fromLeft)">
                                      <p:cBhvr>
                                        <p:cTn id="30" dur="1000"/>
                                        <p:tgtEl>
                                          <p:spTgt spid="60"/>
                                        </p:tgtEl>
                                      </p:cBhvr>
                                    </p:animEffect>
                                  </p:childTnLst>
                                </p:cTn>
                              </p:par>
                            </p:childTnLst>
                          </p:cTn>
                        </p:par>
                        <p:par>
                          <p:cTn id="31" fill="hold">
                            <p:stCondLst>
                              <p:cond delay="1000"/>
                            </p:stCondLst>
                            <p:childTnLst>
                              <p:par>
                                <p:cTn id="32" presetID="8" presetClass="emph" presetSubtype="0" repeatCount="indefinite" fill="hold" grpId="0" nodeType="afterEffect">
                                  <p:stCondLst>
                                    <p:cond delay="0"/>
                                  </p:stCondLst>
                                  <p:childTnLst>
                                    <p:animRot by="21600000">
                                      <p:cBhvr>
                                        <p:cTn id="33" dur="5000" fill="hold"/>
                                        <p:tgtEl>
                                          <p:spTgt spid="35"/>
                                        </p:tgtEl>
                                        <p:attrNameLst>
                                          <p:attrName>r</p:attrName>
                                        </p:attrNameLst>
                                      </p:cBhvr>
                                    </p:animRot>
                                  </p:childTnLst>
                                </p:cTn>
                              </p:par>
                              <p:par>
                                <p:cTn id="34" presetID="8" presetClass="emph" presetSubtype="0" repeatCount="indefinite" fill="hold" grpId="0" nodeType="withEffect">
                                  <p:stCondLst>
                                    <p:cond delay="0"/>
                                  </p:stCondLst>
                                  <p:childTnLst>
                                    <p:animRot by="21600000">
                                      <p:cBhvr>
                                        <p:cTn id="35" dur="5000" fill="hold"/>
                                        <p:tgtEl>
                                          <p:spTgt spid="36"/>
                                        </p:tgtEl>
                                        <p:attrNameLst>
                                          <p:attrName>r</p:attrName>
                                        </p:attrNameLst>
                                      </p:cBhvr>
                                    </p:animRot>
                                  </p:childTnLst>
                                </p:cTn>
                              </p:par>
                              <p:par>
                                <p:cTn id="36" presetID="8" presetClass="emph" presetSubtype="0" repeatCount="indefinite" accel="600" fill="hold" grpId="0" nodeType="withEffect">
                                  <p:stCondLst>
                                    <p:cond delay="0"/>
                                  </p:stCondLst>
                                  <p:childTnLst>
                                    <p:animRot by="21600000">
                                      <p:cBhvr>
                                        <p:cTn id="37" dur="5000" fill="hold"/>
                                        <p:tgtEl>
                                          <p:spTgt spid="42"/>
                                        </p:tgtEl>
                                        <p:attrNameLst>
                                          <p:attrName>r</p:attrName>
                                        </p:attrNameLst>
                                      </p:cBhvr>
                                    </p:animRot>
                                  </p:childTnLst>
                                </p:cTn>
                              </p:par>
                              <p:par>
                                <p:cTn id="38" presetID="8" presetClass="emph" presetSubtype="0" repeatCount="indefinite" accel="600" fill="hold" grpId="0" nodeType="withEffect">
                                  <p:stCondLst>
                                    <p:cond delay="0"/>
                                  </p:stCondLst>
                                  <p:childTnLst>
                                    <p:animRot by="21600000">
                                      <p:cBhvr>
                                        <p:cTn id="39" dur="5000" fill="hold"/>
                                        <p:tgtEl>
                                          <p:spTgt spid="45"/>
                                        </p:tgtEl>
                                        <p:attrNameLst>
                                          <p:attrName>r</p:attrName>
                                        </p:attrNameLst>
                                      </p:cBhvr>
                                    </p:animRot>
                                  </p:childTnLst>
                                </p:cTn>
                              </p:par>
                              <p:par>
                                <p:cTn id="40" presetID="8" presetClass="emph" presetSubtype="0" repeatCount="indefinite" accel="600" fill="hold" grpId="0" nodeType="withEffect">
                                  <p:stCondLst>
                                    <p:cond delay="0"/>
                                  </p:stCondLst>
                                  <p:childTnLst>
                                    <p:animRot by="21600000">
                                      <p:cBhvr>
                                        <p:cTn id="41" dur="5000" fill="hold"/>
                                        <p:tgtEl>
                                          <p:spTgt spid="43"/>
                                        </p:tgtEl>
                                        <p:attrNameLst>
                                          <p:attrName>r</p:attrName>
                                        </p:attrNameLst>
                                      </p:cBhvr>
                                    </p:animRot>
                                  </p:childTnLst>
                                </p:cTn>
                              </p:par>
                              <p:par>
                                <p:cTn id="42" presetID="8" presetClass="emph" presetSubtype="0" repeatCount="indefinite" accel="600" fill="hold" grpId="0" nodeType="withEffect">
                                  <p:stCondLst>
                                    <p:cond delay="0"/>
                                  </p:stCondLst>
                                  <p:childTnLst>
                                    <p:animRot by="21600000">
                                      <p:cBhvr>
                                        <p:cTn id="43" dur="5000" fill="hold"/>
                                        <p:tgtEl>
                                          <p:spTgt spid="44"/>
                                        </p:tgtEl>
                                        <p:attrNameLst>
                                          <p:attrName>r</p:attrName>
                                        </p:attrNameLst>
                                      </p:cBhvr>
                                    </p:animRot>
                                  </p:childTnLst>
                                </p:cTn>
                              </p:par>
                              <p:par>
                                <p:cTn id="44" presetID="8" presetClass="emph" presetSubtype="0" repeatCount="indefinite" accel="600" fill="hold" grpId="0" nodeType="withEffect">
                                  <p:stCondLst>
                                    <p:cond delay="0"/>
                                  </p:stCondLst>
                                  <p:childTnLst>
                                    <p:animRot by="21600000">
                                      <p:cBhvr>
                                        <p:cTn id="45" dur="5000" fill="hold"/>
                                        <p:tgtEl>
                                          <p:spTgt spid="46"/>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slide(fromLeft)">
                                      <p:cBhvr>
                                        <p:cTn id="50" dur="10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slide(fromLeft)">
                                      <p:cBhvr>
                                        <p:cTn id="55"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42"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253062"/>
            <a:ext cx="12192000" cy="7111062"/>
          </a:xfrm>
          <a:prstGeom prst="rect">
            <a:avLst/>
          </a:prstGeom>
          <a:noFill/>
          <a:ln>
            <a:solidFill>
              <a:schemeClr val="bg1"/>
            </a:solidFill>
            <a:prstDash val="sysDot"/>
          </a:ln>
          <a:effectLst/>
        </p:spPr>
      </p:pic>
      <p:sp>
        <p:nvSpPr>
          <p:cNvPr id="12" name="Slide Number Placeholder 11"/>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19</a:t>
            </a:fld>
            <a:endParaRPr lang="en-GB" sz="1600" dirty="0">
              <a:latin typeface="NikoshBAN" pitchFamily="2" charset="0"/>
              <a:cs typeface="NikoshBAN" pitchFamily="2" charset="0"/>
            </a:endParaRPr>
          </a:p>
        </p:txBody>
      </p:sp>
      <p:sp>
        <p:nvSpPr>
          <p:cNvPr id="21" name="TextBox 20"/>
          <p:cNvSpPr txBox="1"/>
          <p:nvPr/>
        </p:nvSpPr>
        <p:spPr>
          <a:xfrm>
            <a:off x="7372066" y="0"/>
            <a:ext cx="1524000" cy="707886"/>
          </a:xfrm>
          <a:prstGeom prst="rect">
            <a:avLst/>
          </a:prstGeom>
          <a:noFill/>
          <a:ln>
            <a:solidFill>
              <a:srgbClr val="C00000"/>
            </a:solidFill>
          </a:ln>
        </p:spPr>
        <p:txBody>
          <a:bodyPr wrap="square" rtlCol="0">
            <a:spAutoFit/>
          </a:bodyPr>
          <a:lstStyle/>
          <a:p>
            <a:r>
              <a:rPr lang="bn-BD" sz="4000" b="1" dirty="0" smtClean="0">
                <a:solidFill>
                  <a:srgbClr val="7030A0"/>
                </a:solidFill>
                <a:latin typeface="NikoshBAN" pitchFamily="2" charset="0"/>
                <a:cs typeface="NikoshBAN" pitchFamily="2" charset="0"/>
              </a:rPr>
              <a:t>মূল্যায়ন</a:t>
            </a:r>
            <a:r>
              <a:rPr lang="en-US" sz="3200" b="1" dirty="0" smtClean="0">
                <a:solidFill>
                  <a:srgbClr val="7030A0"/>
                </a:solidFill>
                <a:latin typeface="NikoshBAN" pitchFamily="2" charset="0"/>
                <a:cs typeface="NikoshBAN" pitchFamily="2" charset="0"/>
              </a:rPr>
              <a:t>:  </a:t>
            </a:r>
            <a:r>
              <a:rPr lang="bn-BD" sz="3200" b="1" dirty="0" smtClean="0">
                <a:solidFill>
                  <a:srgbClr val="7030A0"/>
                </a:solidFill>
                <a:latin typeface="NikoshBAN" pitchFamily="2" charset="0"/>
                <a:cs typeface="NikoshBAN" pitchFamily="2" charset="0"/>
              </a:rPr>
              <a:t> </a:t>
            </a:r>
            <a:endParaRPr lang="en-US" sz="3200" b="1" dirty="0">
              <a:solidFill>
                <a:srgbClr val="7030A0"/>
              </a:solidFill>
              <a:latin typeface="NikoshBAN" pitchFamily="2" charset="0"/>
              <a:cs typeface="NikoshBAN" pitchFamily="2" charset="0"/>
            </a:endParaRPr>
          </a:p>
        </p:txBody>
      </p:sp>
      <p:sp>
        <p:nvSpPr>
          <p:cNvPr id="22" name="TextBox 21"/>
          <p:cNvSpPr txBox="1"/>
          <p:nvPr/>
        </p:nvSpPr>
        <p:spPr>
          <a:xfrm>
            <a:off x="8488180" y="579267"/>
            <a:ext cx="3508202" cy="646331"/>
          </a:xfrm>
          <a:prstGeom prst="rect">
            <a:avLst/>
          </a:prstGeom>
          <a:solidFill>
            <a:schemeClr val="accent6">
              <a:lumMod val="60000"/>
              <a:lumOff val="40000"/>
            </a:schemeClr>
          </a:solidFill>
          <a:ln>
            <a:solidFill>
              <a:srgbClr val="C00000"/>
            </a:solidFill>
            <a:prstDash val="sys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600" dirty="0" err="1" smtClean="0">
                <a:solidFill>
                  <a:schemeClr val="tx1"/>
                </a:solidFill>
                <a:latin typeface="NikoshBAN" panose="02000000000000000000" pitchFamily="2" charset="0"/>
                <a:cs typeface="NikoshBAN" panose="02000000000000000000" pitchFamily="2" charset="0"/>
              </a:rPr>
              <a:t>এক</a:t>
            </a:r>
            <a:r>
              <a:rPr lang="en-US" sz="3600" dirty="0" smtClean="0">
                <a:solidFill>
                  <a:schemeClr val="tx1"/>
                </a:solidFill>
                <a:latin typeface="NikoshBAN" panose="02000000000000000000" pitchFamily="2" charset="0"/>
                <a:cs typeface="NikoshBAN" panose="02000000000000000000" pitchFamily="2" charset="0"/>
              </a:rPr>
              <a:t> </a:t>
            </a:r>
            <a:r>
              <a:rPr lang="en-US" sz="3600" dirty="0" err="1" smtClean="0">
                <a:solidFill>
                  <a:schemeClr val="tx1"/>
                </a:solidFill>
                <a:latin typeface="NikoshBAN" panose="02000000000000000000" pitchFamily="2" charset="0"/>
                <a:cs typeface="NikoshBAN" panose="02000000000000000000" pitchFamily="2" charset="0"/>
              </a:rPr>
              <a:t>বাক্যে</a:t>
            </a:r>
            <a:r>
              <a:rPr lang="en-US" sz="3600" dirty="0" smtClean="0">
                <a:solidFill>
                  <a:schemeClr val="tx1"/>
                </a:solidFill>
                <a:latin typeface="NikoshBAN" panose="02000000000000000000" pitchFamily="2" charset="0"/>
                <a:cs typeface="NikoshBAN" panose="02000000000000000000" pitchFamily="2" charset="0"/>
              </a:rPr>
              <a:t> </a:t>
            </a:r>
            <a:r>
              <a:rPr lang="en-US" sz="3600" dirty="0" err="1" smtClean="0">
                <a:solidFill>
                  <a:schemeClr val="tx1"/>
                </a:solidFill>
                <a:latin typeface="NikoshBAN" panose="02000000000000000000" pitchFamily="2" charset="0"/>
                <a:cs typeface="NikoshBAN" panose="02000000000000000000" pitchFamily="2" charset="0"/>
              </a:rPr>
              <a:t>উত্তর</a:t>
            </a:r>
            <a:r>
              <a:rPr lang="en-US" sz="3600" dirty="0" smtClean="0">
                <a:solidFill>
                  <a:schemeClr val="tx1"/>
                </a:solidFill>
                <a:latin typeface="NikoshBAN" panose="02000000000000000000" pitchFamily="2" charset="0"/>
                <a:cs typeface="NikoshBAN" panose="02000000000000000000" pitchFamily="2" charset="0"/>
              </a:rPr>
              <a:t> </a:t>
            </a:r>
            <a:r>
              <a:rPr lang="bn-IN" sz="3600" dirty="0" smtClean="0">
                <a:solidFill>
                  <a:schemeClr val="tx1"/>
                </a:solidFill>
                <a:latin typeface="NikoshBAN" panose="02000000000000000000" pitchFamily="2" charset="0"/>
                <a:cs typeface="NikoshBAN" panose="02000000000000000000" pitchFamily="2" charset="0"/>
              </a:rPr>
              <a:t>লেখ</a:t>
            </a:r>
            <a:r>
              <a:rPr lang="en-US" sz="3600" dirty="0" smtClean="0">
                <a:solidFill>
                  <a:schemeClr val="tx1"/>
                </a:solidFill>
                <a:latin typeface="NikoshBAN" panose="02000000000000000000" pitchFamily="2" charset="0"/>
                <a:cs typeface="NikoshBAN" panose="02000000000000000000" pitchFamily="2" charset="0"/>
              </a:rPr>
              <a:t>: </a:t>
            </a:r>
            <a:endParaRPr lang="en-US" sz="3600" dirty="0">
              <a:solidFill>
                <a:schemeClr val="tx1"/>
              </a:solidFill>
              <a:latin typeface="NikoshBAN" panose="02000000000000000000" pitchFamily="2" charset="0"/>
              <a:cs typeface="NikoshBAN" panose="02000000000000000000" pitchFamily="2" charset="0"/>
            </a:endParaRPr>
          </a:p>
        </p:txBody>
      </p:sp>
      <p:sp>
        <p:nvSpPr>
          <p:cNvPr id="24" name="TextBox 23"/>
          <p:cNvSpPr txBox="1"/>
          <p:nvPr/>
        </p:nvSpPr>
        <p:spPr>
          <a:xfrm>
            <a:off x="5969984" y="2088108"/>
            <a:ext cx="6126480" cy="3657600"/>
          </a:xfrm>
          <a:prstGeom prst="rect">
            <a:avLst/>
          </a:prstGeom>
          <a:noFill/>
          <a:ln w="28575">
            <a:solidFill>
              <a:srgbClr val="70AD47"/>
            </a:solidFill>
          </a:ln>
        </p:spPr>
        <p:txBody>
          <a:bodyPr wrap="square" rtlCol="0">
            <a:spAutoFit/>
          </a:bodyPr>
          <a:lstStyle/>
          <a:p>
            <a:pPr algn="just"/>
            <a:r>
              <a:rPr lang="en-US" sz="3600" dirty="0" smtClean="0">
                <a:latin typeface="NikoshBAN" panose="02000000000000000000" pitchFamily="2" charset="0"/>
                <a:cs typeface="NikoshBAN" panose="02000000000000000000" pitchFamily="2" charset="0"/>
              </a:rPr>
              <a:t>1. </a:t>
            </a:r>
            <a:r>
              <a:rPr lang="bn-IN" sz="3600" dirty="0" smtClean="0">
                <a:latin typeface="NikoshBAN" panose="02000000000000000000" pitchFamily="2" charset="0"/>
                <a:cs typeface="NikoshBAN" panose="02000000000000000000" pitchFamily="2" charset="0"/>
              </a:rPr>
              <a:t>টয়লেট ব্যবহার করার পর তোমার কী করা উচিত? </a:t>
            </a:r>
            <a:endParaRPr lang="en-GB" sz="3600" dirty="0" smtClean="0">
              <a:latin typeface="NikoshBAN" panose="02000000000000000000" pitchFamily="2" charset="0"/>
              <a:cs typeface="NikoshBAN" panose="02000000000000000000" pitchFamily="2" charset="0"/>
            </a:endParaRPr>
          </a:p>
          <a:p>
            <a:pPr algn="just"/>
            <a:r>
              <a:rPr lang="en-GB" sz="3600" dirty="0">
                <a:latin typeface="NikoshBAN" panose="02000000000000000000" pitchFamily="2" charset="0"/>
                <a:cs typeface="NikoshBAN" panose="02000000000000000000" pitchFamily="2" charset="0"/>
              </a:rPr>
              <a:t>২</a:t>
            </a:r>
            <a:r>
              <a:rPr lang="en-GB" sz="3600" dirty="0" smtClean="0">
                <a:latin typeface="NikoshBAN" panose="02000000000000000000" pitchFamily="2" charset="0"/>
                <a:cs typeface="NikoshBAN" panose="02000000000000000000" pitchFamily="2" charset="0"/>
              </a:rPr>
              <a:t>. </a:t>
            </a:r>
            <a:r>
              <a:rPr lang="bn-IN" sz="3600" dirty="0" smtClean="0">
                <a:latin typeface="NikoshBAN" panose="02000000000000000000" pitchFamily="2" charset="0"/>
                <a:cs typeface="NikoshBAN" panose="02000000000000000000" pitchFamily="2" charset="0"/>
              </a:rPr>
              <a:t>নিজেকে রোগমুক্ত রাখার দু’টি ভালো অভ্যাস লেখ। </a:t>
            </a:r>
            <a:endParaRPr lang="en-US" sz="3600" dirty="0" smtClean="0">
              <a:latin typeface="NikoshBAN" panose="02000000000000000000" pitchFamily="2" charset="0"/>
              <a:cs typeface="NikoshBAN" panose="02000000000000000000" pitchFamily="2" charset="0"/>
            </a:endParaRPr>
          </a:p>
          <a:p>
            <a:pPr algn="just"/>
            <a:r>
              <a:rPr lang="en-US" sz="3600" dirty="0" smtClean="0">
                <a:latin typeface="NikoshBAN" panose="02000000000000000000" pitchFamily="2" charset="0"/>
                <a:cs typeface="NikoshBAN" panose="02000000000000000000" pitchFamily="2" charset="0"/>
              </a:rPr>
              <a:t>৩. </a:t>
            </a:r>
            <a:r>
              <a:rPr lang="bn-IN" sz="3600" dirty="0" smtClean="0">
                <a:latin typeface="NikoshBAN" panose="02000000000000000000" pitchFamily="2" charset="0"/>
                <a:cs typeface="NikoshBAN" panose="02000000000000000000" pitchFamily="2" charset="0"/>
              </a:rPr>
              <a:t>তুমি কেন নিরাপদ পানি পান করবে</a:t>
            </a:r>
            <a:r>
              <a:rPr lang="en-US" sz="3600" dirty="0" smtClean="0">
                <a:latin typeface="NikoshBAN" panose="02000000000000000000" pitchFamily="2" charset="0"/>
                <a:cs typeface="NikoshBAN" panose="02000000000000000000" pitchFamily="2" charset="0"/>
              </a:rPr>
              <a:t>?</a:t>
            </a:r>
            <a:r>
              <a:rPr lang="bn-IN" sz="3600" dirty="0" smtClean="0">
                <a:latin typeface="NikoshBAN" panose="02000000000000000000" pitchFamily="2" charset="0"/>
                <a:cs typeface="NikoshBAN" panose="02000000000000000000" pitchFamily="2" charset="0"/>
              </a:rPr>
              <a:t> একটি কারণ লেখ। </a:t>
            </a:r>
            <a:r>
              <a:rPr lang="bn-BD" sz="3600" dirty="0" smtClean="0">
                <a:latin typeface="NikoshBAN" panose="02000000000000000000" pitchFamily="2" charset="0"/>
                <a:cs typeface="NikoshBAN" panose="02000000000000000000" pitchFamily="2" charset="0"/>
              </a:rPr>
              <a:t> </a:t>
            </a:r>
            <a:r>
              <a:rPr lang="en-US" sz="3600" dirty="0" smtClean="0">
                <a:latin typeface="NikoshBAN" panose="02000000000000000000" pitchFamily="2" charset="0"/>
                <a:cs typeface="NikoshBAN" panose="02000000000000000000" pitchFamily="2" charset="0"/>
              </a:rPr>
              <a:t> </a:t>
            </a:r>
          </a:p>
          <a:p>
            <a:pPr algn="just"/>
            <a:r>
              <a:rPr lang="en-US" sz="3600" dirty="0" smtClean="0">
                <a:latin typeface="NikoshBAN" panose="02000000000000000000" pitchFamily="2" charset="0"/>
                <a:cs typeface="NikoshBAN" panose="02000000000000000000" pitchFamily="2" charset="0"/>
              </a:rPr>
              <a:t> </a:t>
            </a:r>
            <a:endParaRPr lang="en-GB" sz="3600" dirty="0" smtClean="0">
              <a:latin typeface="NikoshBAN" panose="02000000000000000000" pitchFamily="2" charset="0"/>
              <a:cs typeface="NikoshBAN" panose="02000000000000000000" pitchFamily="2" charset="0"/>
            </a:endParaRPr>
          </a:p>
          <a:p>
            <a:pPr algn="just"/>
            <a:r>
              <a:rPr lang="en-GB" dirty="0" smtClean="0"/>
              <a:t> </a:t>
            </a:r>
            <a:endParaRPr lang="en-GB" dirty="0"/>
          </a:p>
        </p:txBody>
      </p:sp>
      <p:pic>
        <p:nvPicPr>
          <p:cNvPr id="25" name="Picture 24" descr="Mj.jpg"/>
          <p:cNvPicPr>
            <a:picLocks noChangeAspect="1"/>
          </p:cNvPicPr>
          <p:nvPr/>
        </p:nvPicPr>
        <p:blipFill>
          <a:blip r:embed="rId3">
            <a:lum bright="20000" contrast="30000"/>
          </a:blip>
          <a:stretch>
            <a:fillRect/>
          </a:stretch>
        </p:blipFill>
        <p:spPr>
          <a:xfrm>
            <a:off x="190341" y="0"/>
            <a:ext cx="5779008" cy="3700272"/>
          </a:xfrm>
          <a:prstGeom prst="rect">
            <a:avLst/>
          </a:prstGeom>
        </p:spPr>
      </p:pic>
    </p:spTree>
    <p:extLst>
      <p:ext uri="{BB962C8B-B14F-4D97-AF65-F5344CB8AC3E}">
        <p14:creationId xmlns:p14="http://schemas.microsoft.com/office/powerpoint/2010/main" xmlns="" val="64305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3">
            <a:lum bright="-10000" contrast="30000"/>
          </a:blip>
          <a:srcRect/>
          <a:stretch>
            <a:fillRect/>
          </a:stretch>
        </p:blipFill>
        <p:spPr bwMode="auto">
          <a:xfrm>
            <a:off x="0" y="0"/>
            <a:ext cx="12192000" cy="6858000"/>
          </a:xfrm>
          <a:prstGeom prst="rect">
            <a:avLst/>
          </a:prstGeom>
          <a:noFill/>
        </p:spPr>
      </p:pic>
      <p:sp>
        <p:nvSpPr>
          <p:cNvPr id="23" name="Rectangle 22"/>
          <p:cNvSpPr/>
          <p:nvPr/>
        </p:nvSpPr>
        <p:spPr>
          <a:xfrm>
            <a:off x="1051555" y="1124823"/>
            <a:ext cx="3913280" cy="2554545"/>
          </a:xfrm>
          <a:prstGeom prst="rect">
            <a:avLst/>
          </a:prstGeom>
          <a:ln>
            <a:solidFill>
              <a:srgbClr val="C00000"/>
            </a:solidFill>
          </a:ln>
        </p:spPr>
        <p:txBody>
          <a:bodyPr wrap="square">
            <a:spAutoFit/>
          </a:bodyPr>
          <a:lstStyle/>
          <a:p>
            <a:pPr algn="ctr"/>
            <a:r>
              <a:rPr lang="bn-BD" sz="3200" dirty="0">
                <a:latin typeface="NikoshBAN" pitchFamily="2" charset="0"/>
                <a:cs typeface="NikoshBAN" pitchFamily="2" charset="0"/>
              </a:rPr>
              <a:t>মাছুমা আকতার </a:t>
            </a:r>
          </a:p>
          <a:p>
            <a:pPr algn="ctr"/>
            <a:r>
              <a:rPr lang="bn-BD" sz="3200" dirty="0">
                <a:latin typeface="NikoshBAN" pitchFamily="2" charset="0"/>
                <a:cs typeface="NikoshBAN" pitchFamily="2" charset="0"/>
              </a:rPr>
              <a:t>সহকারি শিক্ষক </a:t>
            </a:r>
          </a:p>
          <a:p>
            <a:pPr algn="ctr"/>
            <a:r>
              <a:rPr lang="bn-BD" sz="3200" dirty="0" smtClean="0">
                <a:latin typeface="NikoshBAN" pitchFamily="2" charset="0"/>
                <a:cs typeface="NikoshBAN" pitchFamily="2" charset="0"/>
              </a:rPr>
              <a:t>ওছখা</a:t>
            </a:r>
            <a:r>
              <a:rPr lang="en-US" sz="3200" smtClean="0">
                <a:latin typeface="NikoshBAN" pitchFamily="2" charset="0"/>
                <a:cs typeface="NikoshBAN" pitchFamily="2" charset="0"/>
              </a:rPr>
              <a:t>লী</a:t>
            </a:r>
            <a:r>
              <a:rPr lang="bn-BD" sz="3200" smtClean="0">
                <a:latin typeface="NikoshBAN" pitchFamily="2" charset="0"/>
                <a:cs typeface="NikoshBAN" pitchFamily="2" charset="0"/>
              </a:rPr>
              <a:t> </a:t>
            </a:r>
            <a:r>
              <a:rPr lang="bn-BD" sz="3200" dirty="0">
                <a:latin typeface="NikoshBAN" pitchFamily="2" charset="0"/>
                <a:cs typeface="NikoshBAN" pitchFamily="2" charset="0"/>
              </a:rPr>
              <a:t>আলীয়া মডেল সরকারি প্রাথমিক বিদ্যালয়। </a:t>
            </a:r>
          </a:p>
          <a:p>
            <a:pPr algn="ctr"/>
            <a:r>
              <a:rPr lang="bn-BD" sz="3200" dirty="0">
                <a:latin typeface="NikoshBAN" pitchFamily="2" charset="0"/>
                <a:cs typeface="NikoshBAN" pitchFamily="2" charset="0"/>
              </a:rPr>
              <a:t>হাতিয়া, নোয়াখালী। </a:t>
            </a:r>
            <a:endParaRPr lang="en-US" sz="3200" dirty="0">
              <a:latin typeface="NikoshBAN" pitchFamily="2" charset="0"/>
              <a:cs typeface="NikoshBAN" pitchFamily="2" charset="0"/>
            </a:endParaRPr>
          </a:p>
        </p:txBody>
      </p:sp>
      <p:cxnSp>
        <p:nvCxnSpPr>
          <p:cNvPr id="24" name="Straight Connector 23"/>
          <p:cNvCxnSpPr/>
          <p:nvPr/>
        </p:nvCxnSpPr>
        <p:spPr>
          <a:xfrm rot="16200000" flipH="1">
            <a:off x="3132162" y="3036628"/>
            <a:ext cx="4940490" cy="177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988860" y="3016157"/>
            <a:ext cx="5254391" cy="2320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2485520">
            <a:off x="5433317" y="2474764"/>
            <a:ext cx="365760" cy="275228"/>
          </a:xfrm>
          <a:prstGeom prst="rect">
            <a:avLst/>
          </a:prstGeom>
          <a:solidFill>
            <a:srgbClr val="C0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861874" y="3273070"/>
            <a:ext cx="4724400" cy="2554545"/>
          </a:xfrm>
          <a:prstGeom prst="rect">
            <a:avLst/>
          </a:prstGeom>
          <a:noFill/>
          <a:ln>
            <a:solidFill>
              <a:srgbClr val="C00000"/>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শ্রেণি</a:t>
            </a:r>
            <a:r>
              <a:rPr lang="en-US" sz="3200"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200" dirty="0">
                <a:ln w="11430"/>
                <a:effectLst>
                  <a:outerShdw blurRad="50800" dist="39000" dir="5460000" algn="tl">
                    <a:srgbClr val="000000">
                      <a:alpha val="38000"/>
                    </a:srgbClr>
                  </a:outerShdw>
                </a:effectLst>
                <a:latin typeface="NikoshBAN" pitchFamily="2" charset="0"/>
                <a:cs typeface="NikoshBAN" pitchFamily="2" charset="0"/>
              </a:rPr>
              <a:t>তৃতীয় </a:t>
            </a:r>
          </a:p>
          <a:p>
            <a:pPr algn="ct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বিষয়</a:t>
            </a:r>
            <a:r>
              <a:rPr lang="en-US" sz="3200" dirty="0" smtClean="0">
                <a:ln w="11430"/>
                <a:effectLst>
                  <a:outerShdw blurRad="50800" dist="39000" dir="5460000" algn="tl">
                    <a:srgbClr val="000000">
                      <a:alpha val="38000"/>
                    </a:srgbClr>
                  </a:outerShdw>
                </a:effectLst>
                <a:latin typeface="NikoshBAN" pitchFamily="2" charset="0"/>
                <a:cs typeface="NikoshBAN" pitchFamily="2" charset="0"/>
              </a:rPr>
              <a:t>:</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200" dirty="0">
                <a:ln w="11430"/>
                <a:effectLst>
                  <a:outerShdw blurRad="50800" dist="39000" dir="5460000" algn="tl">
                    <a:srgbClr val="000000">
                      <a:alpha val="38000"/>
                    </a:srgbClr>
                  </a:outerShdw>
                </a:effectLst>
                <a:latin typeface="NikoshBAN" pitchFamily="2" charset="0"/>
                <a:cs typeface="NikoshBAN" pitchFamily="2" charset="0"/>
              </a:rPr>
              <a:t>প্রাথমিক বিজ্ঞান </a:t>
            </a:r>
          </a:p>
          <a:p>
            <a:pPr algn="ctr"/>
            <a:r>
              <a:rPr lang="bn-BD" sz="3200" dirty="0">
                <a:ln w="11430"/>
                <a:effectLst>
                  <a:outerShdw blurRad="50800" dist="39000" dir="5460000" algn="tl">
                    <a:srgbClr val="000000">
                      <a:alpha val="38000"/>
                    </a:srgbClr>
                  </a:outerShdw>
                </a:effectLst>
                <a:latin typeface="NikoshBAN" pitchFamily="2" charset="0"/>
                <a:cs typeface="NikoshBAN" pitchFamily="2" charset="0"/>
              </a:rPr>
              <a:t>সাধারন </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পাঠ</a:t>
            </a:r>
            <a:r>
              <a:rPr lang="en-US" sz="3200" dirty="0" smtClean="0">
                <a:ln w="11430"/>
                <a:effectLst>
                  <a:outerShdw blurRad="50800" dist="39000" dir="5460000" algn="tl">
                    <a:srgbClr val="000000">
                      <a:alpha val="38000"/>
                    </a:srgbClr>
                  </a:outerShdw>
                </a:effectLst>
                <a:latin typeface="NikoshBAN" pitchFamily="2" charset="0"/>
                <a:cs typeface="NikoshBAN" pitchFamily="2" charset="0"/>
              </a:rPr>
              <a:t>:</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 ‘</a:t>
            </a:r>
            <a:r>
              <a:rPr lang="en-US" sz="3200" dirty="0" err="1" smtClean="0">
                <a:ln w="11430"/>
                <a:effectLst>
                  <a:outerShdw blurRad="50800" dist="39000" dir="5460000" algn="tl">
                    <a:srgbClr val="000000">
                      <a:alpha val="38000"/>
                    </a:srgbClr>
                  </a:outerShdw>
                </a:effectLst>
                <a:latin typeface="NikoshBAN" pitchFamily="2" charset="0"/>
                <a:cs typeface="NikoshBAN" pitchFamily="2" charset="0"/>
              </a:rPr>
              <a:t>স্বাস্থ্যবিধি</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 </a:t>
            </a:r>
            <a:endParaRPr lang="bn-BD" sz="3200" dirty="0">
              <a:ln w="11430"/>
              <a:effectLst>
                <a:outerShdw blurRad="50800" dist="39000" dir="5460000" algn="tl">
                  <a:srgbClr val="000000">
                    <a:alpha val="38000"/>
                  </a:srgbClr>
                </a:outerShdw>
              </a:effectLst>
              <a:latin typeface="NikoshBAN" pitchFamily="2" charset="0"/>
              <a:cs typeface="NikoshBAN" pitchFamily="2" charset="0"/>
            </a:endParaRPr>
          </a:p>
          <a:p>
            <a:pPr algn="ctr"/>
            <a:r>
              <a:rPr lang="bn-BD" sz="3200" dirty="0">
                <a:ln w="11430"/>
                <a:effectLst>
                  <a:outerShdw blurRad="50800" dist="39000" dir="5460000" algn="tl">
                    <a:srgbClr val="000000">
                      <a:alpha val="38000"/>
                    </a:srgbClr>
                  </a:outerShdw>
                </a:effectLst>
                <a:latin typeface="NikoshBAN" pitchFamily="2" charset="0"/>
                <a:cs typeface="NikoshBAN" pitchFamily="2" charset="0"/>
              </a:rPr>
              <a:t>বিশেষ </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পাঠ</a:t>
            </a:r>
            <a:r>
              <a:rPr lang="en-US" sz="3200" dirty="0" smtClean="0">
                <a:ln w="11430"/>
                <a:effectLst>
                  <a:outerShdw blurRad="50800" dist="39000" dir="5460000" algn="tl">
                    <a:srgbClr val="000000">
                      <a:alpha val="38000"/>
                    </a:srgbClr>
                  </a:outerShdw>
                </a:effectLst>
                <a:latin typeface="NikoshBAN" pitchFamily="2" charset="0"/>
                <a:cs typeface="NikoshBAN" pitchFamily="2" charset="0"/>
              </a:rPr>
              <a:t>:</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200" dirty="0" smtClean="0">
                <a:ln w="11430"/>
                <a:solidFill>
                  <a:srgbClr val="00B050"/>
                </a:solidFill>
                <a:effectLst>
                  <a:outerShdw blurRad="50800" dist="39000" dir="5460000" algn="tl">
                    <a:srgbClr val="000000">
                      <a:alpha val="38000"/>
                    </a:srgbClr>
                  </a:outerShdw>
                </a:effectLst>
                <a:latin typeface="NikoshBAN" pitchFamily="2" charset="0"/>
                <a:cs typeface="NikoshBAN" pitchFamily="2" charset="0"/>
              </a:rPr>
              <a:t>‘</a:t>
            </a:r>
            <a:r>
              <a:rPr lang="en-US" sz="3200" dirty="0" err="1" smtClean="0">
                <a:ln w="11430"/>
                <a:solidFill>
                  <a:srgbClr val="00B050"/>
                </a:solidFill>
                <a:effectLst>
                  <a:outerShdw blurRad="50800" dist="39000" dir="5460000" algn="tl">
                    <a:srgbClr val="000000">
                      <a:alpha val="38000"/>
                    </a:srgbClr>
                  </a:outerShdw>
                </a:effectLst>
                <a:latin typeface="NikoshBAN" pitchFamily="2" charset="0"/>
                <a:cs typeface="NikoshBAN" pitchFamily="2" charset="0"/>
              </a:rPr>
              <a:t>রোগ</a:t>
            </a:r>
            <a:r>
              <a:rPr lang="en-US" sz="3200" dirty="0" smtClean="0">
                <a:ln w="11430"/>
                <a:solidFill>
                  <a:srgbClr val="00B050"/>
                </a:solidFill>
                <a:effectLst>
                  <a:outerShdw blurRad="50800" dist="39000" dir="5460000" algn="tl">
                    <a:srgbClr val="000000">
                      <a:alpha val="38000"/>
                    </a:srgbClr>
                  </a:outerShdw>
                </a:effectLst>
                <a:latin typeface="NikoshBAN" pitchFamily="2" charset="0"/>
                <a:cs typeface="NikoshBAN" pitchFamily="2" charset="0"/>
              </a:rPr>
              <a:t> </a:t>
            </a:r>
            <a:r>
              <a:rPr lang="en-US" sz="3200" dirty="0" err="1" smtClean="0">
                <a:ln w="11430"/>
                <a:solidFill>
                  <a:srgbClr val="00B050"/>
                </a:solidFill>
                <a:effectLst>
                  <a:outerShdw blurRad="50800" dist="39000" dir="5460000" algn="tl">
                    <a:srgbClr val="000000">
                      <a:alpha val="38000"/>
                    </a:srgbClr>
                  </a:outerShdw>
                </a:effectLst>
                <a:latin typeface="NikoshBAN" pitchFamily="2" charset="0"/>
                <a:cs typeface="NikoshBAN" pitchFamily="2" charset="0"/>
              </a:rPr>
              <a:t>প্রতিরোধ</a:t>
            </a:r>
            <a:r>
              <a:rPr lang="bn-BD" sz="3200" dirty="0" smtClean="0">
                <a:ln w="11430"/>
                <a:solidFill>
                  <a:srgbClr val="00B050"/>
                </a:solidFill>
                <a:effectLst>
                  <a:outerShdw blurRad="50800" dist="39000" dir="5460000" algn="tl">
                    <a:srgbClr val="000000">
                      <a:alpha val="38000"/>
                    </a:srgbClr>
                  </a:outerShdw>
                </a:effectLst>
                <a:latin typeface="NikoshBAN" pitchFamily="2" charset="0"/>
                <a:cs typeface="NikoshBAN" pitchFamily="2" charset="0"/>
              </a:rPr>
              <a:t>’    </a:t>
            </a:r>
            <a:endParaRPr lang="bn-BD" sz="3200" dirty="0">
              <a:ln w="11430"/>
              <a:solidFill>
                <a:srgbClr val="00B050"/>
              </a:solidFill>
              <a:effectLst>
                <a:outerShdw blurRad="50800" dist="39000" dir="5460000" algn="tl">
                  <a:srgbClr val="000000">
                    <a:alpha val="38000"/>
                  </a:srgbClr>
                </a:outerShdw>
              </a:effectLst>
              <a:latin typeface="NikoshBAN" pitchFamily="2" charset="0"/>
              <a:cs typeface="NikoshBAN" pitchFamily="2" charset="0"/>
            </a:endParaRPr>
          </a:p>
          <a:p>
            <a:pPr algn="ct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সময় </a:t>
            </a:r>
            <a:r>
              <a:rPr lang="bn-BD" sz="3200" dirty="0">
                <a:ln w="11430"/>
                <a:effectLst>
                  <a:outerShdw blurRad="50800" dist="39000" dir="5460000" algn="tl">
                    <a:srgbClr val="000000">
                      <a:alpha val="38000"/>
                    </a:srgbClr>
                  </a:outerShdw>
                </a:effectLst>
                <a:latin typeface="NikoshBAN" pitchFamily="2" charset="0"/>
                <a:cs typeface="NikoshBAN" pitchFamily="2" charset="0"/>
              </a:rPr>
              <a:t>৩৫ </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মিনিট</a:t>
            </a:r>
            <a:r>
              <a:rPr lang="en-US" sz="3200" dirty="0" smtClean="0">
                <a:ln w="11430"/>
                <a:effectLst>
                  <a:outerShdw blurRad="50800" dist="39000" dir="5460000" algn="tl">
                    <a:srgbClr val="000000">
                      <a:alpha val="38000"/>
                    </a:srgbClr>
                  </a:outerShdw>
                </a:effectLst>
                <a:latin typeface="NikoshBAN" pitchFamily="2" charset="0"/>
                <a:cs typeface="NikoshBAN" pitchFamily="2" charset="0"/>
              </a:rPr>
              <a:t> </a:t>
            </a:r>
            <a:r>
              <a:rPr lang="bn-BD" sz="3200" dirty="0" smtClean="0">
                <a:ln w="11430"/>
                <a:effectLst>
                  <a:outerShdw blurRad="50800" dist="39000" dir="5460000" algn="tl">
                    <a:srgbClr val="000000">
                      <a:alpha val="38000"/>
                    </a:srgbClr>
                  </a:outerShdw>
                </a:effectLst>
                <a:latin typeface="NikoshBAN" pitchFamily="2" charset="0"/>
                <a:cs typeface="NikoshBAN" pitchFamily="2" charset="0"/>
              </a:rPr>
              <a:t> </a:t>
            </a:r>
            <a:endParaRPr lang="en-US" sz="3200" dirty="0">
              <a:ln w="11430"/>
              <a:effectLst>
                <a:outerShdw blurRad="50800" dist="39000" dir="5460000" algn="tl">
                  <a:srgbClr val="000000">
                    <a:alpha val="38000"/>
                  </a:srgbClr>
                </a:outerShdw>
              </a:effectLst>
              <a:latin typeface="NikoshBAN" pitchFamily="2" charset="0"/>
              <a:cs typeface="NikoshBAN" pitchFamily="2" charset="0"/>
            </a:endParaRPr>
          </a:p>
        </p:txBody>
      </p:sp>
      <p:pic>
        <p:nvPicPr>
          <p:cNvPr id="29" name="Picture 28" descr="IMG_20151111_111930.jpg"/>
          <p:cNvPicPr>
            <a:picLocks noChangeAspect="1"/>
          </p:cNvPicPr>
          <p:nvPr/>
        </p:nvPicPr>
        <p:blipFill>
          <a:blip r:embed="rId4" cstate="print">
            <a:lum bright="20000" contrast="40000"/>
            <a:extLst>
              <a:ext uri="{28A0092B-C50C-407E-A947-70E740481C1C}">
                <a14:useLocalDpi xmlns:a14="http://schemas.microsoft.com/office/drawing/2010/main" xmlns="" val="0"/>
              </a:ext>
            </a:extLst>
          </a:blip>
          <a:srcRect l="7037" t="15555" r="17407" b="11111"/>
          <a:stretch>
            <a:fillRect/>
          </a:stretch>
        </p:blipFill>
        <p:spPr>
          <a:xfrm>
            <a:off x="8333902" y="984176"/>
            <a:ext cx="1737360" cy="2248362"/>
          </a:xfrm>
          <a:prstGeom prst="rect">
            <a:avLst/>
          </a:prstGeom>
        </p:spPr>
      </p:pic>
      <p:sp>
        <p:nvSpPr>
          <p:cNvPr id="14" name="Slide Number Placeholder 13"/>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2</a:t>
            </a:fld>
            <a:endParaRPr lang="en-GB" sz="1600" dirty="0">
              <a:latin typeface="NikoshBAN" pitchFamily="2" charset="0"/>
              <a:cs typeface="NikoshBAN" pitchFamily="2" charset="0"/>
            </a:endParaRPr>
          </a:p>
        </p:txBody>
      </p:sp>
    </p:spTree>
    <p:extLst>
      <p:ext uri="{BB962C8B-B14F-4D97-AF65-F5344CB8AC3E}">
        <p14:creationId xmlns:p14="http://schemas.microsoft.com/office/powerpoint/2010/main" xmlns="" val="2096243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suma-Science-(C-3) Condition of water-7.jpg"/>
          <p:cNvPicPr>
            <a:picLocks noChangeAspect="1"/>
          </p:cNvPicPr>
          <p:nvPr/>
        </p:nvPicPr>
        <p:blipFill>
          <a:blip r:embed="rId2">
            <a:lum bright="-10000" contrast="10000"/>
          </a:blip>
          <a:stretch>
            <a:fillRect/>
          </a:stretch>
        </p:blipFill>
        <p:spPr>
          <a:xfrm>
            <a:off x="0" y="0"/>
            <a:ext cx="12313920" cy="6926580"/>
          </a:xfrm>
          <a:prstGeom prst="rect">
            <a:avLst/>
          </a:prstGeom>
        </p:spPr>
      </p:pic>
      <p:sp>
        <p:nvSpPr>
          <p:cNvPr id="3" name="TextBox 2"/>
          <p:cNvSpPr txBox="1"/>
          <p:nvPr/>
        </p:nvSpPr>
        <p:spPr>
          <a:xfrm>
            <a:off x="7535082" y="771100"/>
            <a:ext cx="4952620" cy="646331"/>
          </a:xfrm>
          <a:prstGeom prst="rect">
            <a:avLst/>
          </a:prstGeom>
          <a:noFill/>
          <a:ln>
            <a:noFill/>
          </a:ln>
        </p:spPr>
        <p:txBody>
          <a:bodyPr wrap="square" rtlCol="0">
            <a:spAutoFit/>
          </a:bodyPr>
          <a:lstStyle/>
          <a:p>
            <a:pPr>
              <a:buFont typeface="Wingdings" pitchFamily="2" charset="2"/>
              <a:buChar char="v"/>
            </a:pPr>
            <a:r>
              <a:rPr lang="bn-BD" sz="3600" b="1" dirty="0" smtClean="0">
                <a:solidFill>
                  <a:srgbClr val="7030A0"/>
                </a:solidFill>
                <a:latin typeface="NikoshBAN" pitchFamily="2" charset="0"/>
                <a:cs typeface="NikoshBAN" pitchFamily="2" charset="0"/>
              </a:rPr>
              <a:t>আজ তোমরা যা শিখলে-------</a:t>
            </a:r>
            <a:r>
              <a:rPr lang="en-US" sz="3600" b="1" dirty="0" smtClean="0">
                <a:solidFill>
                  <a:srgbClr val="7030A0"/>
                </a:solidFill>
                <a:latin typeface="NikoshBAN" pitchFamily="2" charset="0"/>
                <a:cs typeface="NikoshBAN" pitchFamily="2" charset="0"/>
              </a:rPr>
              <a:t> </a:t>
            </a:r>
            <a:endParaRPr lang="en-US" sz="3600" b="1" dirty="0">
              <a:solidFill>
                <a:srgbClr val="7030A0"/>
              </a:solidFill>
              <a:latin typeface="NikoshBAN" pitchFamily="2" charset="0"/>
              <a:cs typeface="NikoshBAN" pitchFamily="2" charset="0"/>
            </a:endParaRPr>
          </a:p>
        </p:txBody>
      </p:sp>
      <p:sp>
        <p:nvSpPr>
          <p:cNvPr id="10" name="Rectangle 9"/>
          <p:cNvSpPr/>
          <p:nvPr/>
        </p:nvSpPr>
        <p:spPr>
          <a:xfrm>
            <a:off x="7738280" y="2852378"/>
            <a:ext cx="4453720" cy="1569660"/>
          </a:xfrm>
          <a:prstGeom prst="rect">
            <a:avLst/>
          </a:prstGeom>
          <a:solidFill>
            <a:srgbClr val="FFFFFF"/>
          </a:solidFill>
        </p:spPr>
        <p:txBody>
          <a:bodyPr wrap="square">
            <a:spAutoFit/>
          </a:bodyPr>
          <a:lstStyle/>
          <a:p>
            <a:pPr marL="514350" indent="-514350">
              <a:buFont typeface="Wingdings" pitchFamily="2" charset="2"/>
              <a:buChar char="q"/>
            </a:pPr>
            <a:r>
              <a:rPr lang="en-US" sz="3200" dirty="0" err="1" smtClean="0">
                <a:latin typeface="NikoshBAN" panose="02000000000000000000" pitchFamily="2" charset="0"/>
                <a:cs typeface="NikoshBAN" panose="02000000000000000000" pitchFamily="2" charset="0"/>
              </a:rPr>
              <a:t>কীভাবে</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বিভিন্ন</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রোগ</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ছড়ায়</a:t>
            </a:r>
            <a:endParaRPr lang="bn-IN" sz="3200" dirty="0" smtClean="0">
              <a:latin typeface="NikoshBAN" panose="02000000000000000000" pitchFamily="2" charset="0"/>
              <a:cs typeface="NikoshBAN" panose="02000000000000000000" pitchFamily="2" charset="0"/>
            </a:endParaRPr>
          </a:p>
          <a:p>
            <a:pPr marL="514350" indent="-514350"/>
            <a:r>
              <a:rPr lang="bn-IN" sz="3200" dirty="0" smtClean="0">
                <a:latin typeface="NikoshBAN" panose="02000000000000000000" pitchFamily="2" charset="0"/>
                <a:cs typeface="NikoshBAN" panose="02000000000000000000" pitchFamily="2" charset="0"/>
              </a:rPr>
              <a:t>                     এবং </a:t>
            </a:r>
            <a:endParaRPr lang="bn-BD" sz="3200" dirty="0" smtClean="0">
              <a:latin typeface="NikoshBAN" panose="02000000000000000000" pitchFamily="2" charset="0"/>
              <a:cs typeface="NikoshBAN" panose="02000000000000000000" pitchFamily="2" charset="0"/>
            </a:endParaRPr>
          </a:p>
          <a:p>
            <a:pPr marL="514350" indent="-514350">
              <a:buFont typeface="Wingdings" pitchFamily="2" charset="2"/>
              <a:buChar char="q"/>
            </a:pPr>
            <a:r>
              <a:rPr lang="en-US" sz="3200" dirty="0" err="1" smtClean="0">
                <a:latin typeface="NikoshBAN" panose="02000000000000000000" pitchFamily="2" charset="0"/>
                <a:cs typeface="NikoshBAN" panose="02000000000000000000" pitchFamily="2" charset="0"/>
              </a:rPr>
              <a:t>রোগ</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প্রতিরোধের</a:t>
            </a:r>
            <a:r>
              <a:rPr lang="en-US" sz="3200" dirty="0" smtClean="0">
                <a:latin typeface="NikoshBAN" panose="02000000000000000000" pitchFamily="2" charset="0"/>
                <a:cs typeface="NikoshBAN" panose="02000000000000000000" pitchFamily="2" charset="0"/>
              </a:rPr>
              <a:t> </a:t>
            </a:r>
            <a:r>
              <a:rPr lang="bn-IN" sz="3200" dirty="0" smtClean="0">
                <a:latin typeface="NikoshBAN" panose="02000000000000000000" pitchFamily="2" charset="0"/>
                <a:cs typeface="NikoshBAN" panose="02000000000000000000" pitchFamily="2" charset="0"/>
              </a:rPr>
              <a:t>বিভিন্ন </a:t>
            </a:r>
            <a:r>
              <a:rPr lang="en-US" sz="3200" dirty="0" err="1" smtClean="0">
                <a:latin typeface="NikoshBAN" panose="02000000000000000000" pitchFamily="2" charset="0"/>
                <a:cs typeface="NikoshBAN" panose="02000000000000000000" pitchFamily="2" charset="0"/>
              </a:rPr>
              <a:t>উপায়</a:t>
            </a:r>
            <a:endParaRPr lang="en-GB" sz="3200" dirty="0">
              <a:latin typeface="NikoshBAN" panose="02000000000000000000" pitchFamily="2" charset="0"/>
              <a:cs typeface="NikoshBAN" panose="02000000000000000000" pitchFamily="2" charset="0"/>
            </a:endParaRPr>
          </a:p>
        </p:txBody>
      </p:sp>
      <p:pic>
        <p:nvPicPr>
          <p:cNvPr id="14" name="Picture 13" descr="jk.png"/>
          <p:cNvPicPr>
            <a:picLocks noChangeAspect="1"/>
          </p:cNvPicPr>
          <p:nvPr/>
        </p:nvPicPr>
        <p:blipFill>
          <a:blip r:embed="rId3">
            <a:lum contrast="30000"/>
          </a:blip>
          <a:stretch>
            <a:fillRect/>
          </a:stretch>
        </p:blipFill>
        <p:spPr>
          <a:xfrm>
            <a:off x="163773" y="943245"/>
            <a:ext cx="7174399" cy="5034474"/>
          </a:xfrm>
          <a:prstGeom prst="rect">
            <a:avLst/>
          </a:prstGeom>
          <a:ln>
            <a:solidFill>
              <a:schemeClr val="accent1"/>
            </a:solidFill>
          </a:ln>
        </p:spPr>
      </p:pic>
      <p:sp>
        <p:nvSpPr>
          <p:cNvPr id="15" name="TextBox 14"/>
          <p:cNvSpPr txBox="1"/>
          <p:nvPr/>
        </p:nvSpPr>
        <p:spPr>
          <a:xfrm>
            <a:off x="11482320" y="6464854"/>
            <a:ext cx="914400" cy="338554"/>
          </a:xfrm>
          <a:prstGeom prst="rect">
            <a:avLst/>
          </a:prstGeom>
          <a:noFill/>
        </p:spPr>
        <p:txBody>
          <a:bodyPr wrap="square" rtlCol="0">
            <a:spAutoFit/>
          </a:bodyPr>
          <a:lstStyle/>
          <a:p>
            <a:r>
              <a:rPr lang="bn-IN" sz="1600" dirty="0" smtClean="0">
                <a:solidFill>
                  <a:schemeClr val="bg2">
                    <a:lumMod val="50000"/>
                  </a:schemeClr>
                </a:solidFill>
                <a:latin typeface="NikoshBAN" pitchFamily="2" charset="0"/>
                <a:cs typeface="NikoshBAN" pitchFamily="2" charset="0"/>
              </a:rPr>
              <a:t>২০</a:t>
            </a:r>
            <a:r>
              <a:rPr lang="bn-IN" sz="1600" dirty="0" smtClean="0">
                <a:latin typeface="NikoshBAN" pitchFamily="2" charset="0"/>
                <a:cs typeface="NikoshBAN" pitchFamily="2" charset="0"/>
              </a:rPr>
              <a:t> </a:t>
            </a:r>
            <a:endParaRPr lang="en-US" sz="16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3">
            <a:lum bright="-10000" contrast="30000"/>
          </a:blip>
          <a:srcRect/>
          <a:stretch>
            <a:fillRect/>
          </a:stretch>
        </p:blipFill>
        <p:spPr bwMode="auto">
          <a:xfrm>
            <a:off x="0" y="-2199"/>
            <a:ext cx="12192000" cy="6858000"/>
          </a:xfrm>
          <a:prstGeom prst="rect">
            <a:avLst/>
          </a:prstGeom>
          <a:noFill/>
        </p:spPr>
      </p:pic>
      <p:sp>
        <p:nvSpPr>
          <p:cNvPr id="7" name="Slide Number Placeholder 6"/>
          <p:cNvSpPr>
            <a:spLocks noGrp="1"/>
          </p:cNvSpPr>
          <p:nvPr>
            <p:ph type="sldNum" sz="quarter" idx="12"/>
          </p:nvPr>
        </p:nvSpPr>
        <p:spPr>
          <a:xfrm>
            <a:off x="9402184" y="6356350"/>
            <a:ext cx="2743200" cy="365125"/>
          </a:xfrm>
        </p:spPr>
        <p:txBody>
          <a:bodyPr/>
          <a:lstStyle/>
          <a:p>
            <a:fld id="{0CC3430F-5347-4E22-8014-8B588E3FA8DA}" type="slidenum">
              <a:rPr lang="en-GB" sz="1400" smtClean="0">
                <a:latin typeface="NikoshBAN" pitchFamily="2" charset="0"/>
                <a:cs typeface="NikoshBAN" pitchFamily="2" charset="0"/>
              </a:rPr>
              <a:pPr/>
              <a:t>21</a:t>
            </a:fld>
            <a:endParaRPr lang="en-GB" sz="1400" dirty="0">
              <a:latin typeface="NikoshBAN" pitchFamily="2" charset="0"/>
              <a:cs typeface="NikoshBAN" pitchFamily="2" charset="0"/>
            </a:endParaRPr>
          </a:p>
        </p:txBody>
      </p:sp>
      <p:pic>
        <p:nvPicPr>
          <p:cNvPr id="13" name="Picture 2" descr="D:\Background vanish\1194986562576271707red_flower_03.svg.hi.png"/>
          <p:cNvPicPr>
            <a:picLocks noChangeAspect="1" noChangeArrowheads="1"/>
          </p:cNvPicPr>
          <p:nvPr/>
        </p:nvPicPr>
        <p:blipFill>
          <a:blip r:embed="rId4" cstate="print"/>
          <a:srcRect b="47328"/>
          <a:stretch>
            <a:fillRect/>
          </a:stretch>
        </p:blipFill>
        <p:spPr bwMode="auto">
          <a:xfrm>
            <a:off x="533400" y="1563469"/>
            <a:ext cx="274320" cy="250238"/>
          </a:xfrm>
          <a:prstGeom prst="rect">
            <a:avLst/>
          </a:prstGeom>
          <a:noFill/>
        </p:spPr>
      </p:pic>
      <p:pic>
        <p:nvPicPr>
          <p:cNvPr id="14" name="Picture 13" descr="vlcsnap-2014-08-01-17h38m56s255.png"/>
          <p:cNvPicPr>
            <a:picLocks noChangeAspect="1"/>
          </p:cNvPicPr>
          <p:nvPr/>
        </p:nvPicPr>
        <p:blipFill>
          <a:blip r:embed="rId5"/>
          <a:srcRect l="4472" t="16666" b="16667"/>
          <a:stretch>
            <a:fillRect/>
          </a:stretch>
        </p:blipFill>
        <p:spPr>
          <a:xfrm>
            <a:off x="457200" y="420468"/>
            <a:ext cx="6148316" cy="3087007"/>
          </a:xfrm>
          <a:prstGeom prst="rect">
            <a:avLst/>
          </a:prstGeom>
          <a:ln w="28575">
            <a:solidFill>
              <a:srgbClr val="008000"/>
            </a:solidFill>
            <a:prstDash val="sysDot"/>
          </a:ln>
          <a:effectLst>
            <a:glow rad="139700">
              <a:schemeClr val="accent6">
                <a:satMod val="175000"/>
                <a:alpha val="40000"/>
              </a:schemeClr>
            </a:glow>
          </a:effectLst>
        </p:spPr>
      </p:pic>
      <p:sp>
        <p:nvSpPr>
          <p:cNvPr id="15" name="TextBox 14"/>
          <p:cNvSpPr txBox="1"/>
          <p:nvPr/>
        </p:nvSpPr>
        <p:spPr>
          <a:xfrm>
            <a:off x="7667768" y="2160895"/>
            <a:ext cx="4038600" cy="646331"/>
          </a:xfrm>
          <a:prstGeom prst="rect">
            <a:avLst/>
          </a:prstGeom>
          <a:noFill/>
          <a:ln>
            <a:solidFill>
              <a:srgbClr val="C00000"/>
            </a:solidFill>
          </a:ln>
        </p:spPr>
        <p:txBody>
          <a:bodyPr wrap="square" rtlCol="0">
            <a:spAutoFit/>
          </a:bodyPr>
          <a:lstStyle/>
          <a:p>
            <a:pPr algn="ctr"/>
            <a:r>
              <a:rPr lang="bn-BD" sz="3600" dirty="0" smtClean="0">
                <a:solidFill>
                  <a:srgbClr val="008000"/>
                </a:solidFill>
                <a:effectLst>
                  <a:glow rad="228600">
                    <a:schemeClr val="accent3">
                      <a:satMod val="175000"/>
                      <a:alpha val="40000"/>
                    </a:schemeClr>
                  </a:glow>
                </a:effectLst>
                <a:latin typeface="NikoshBAN" pitchFamily="2" charset="0"/>
                <a:cs typeface="NikoshBAN" pitchFamily="2" charset="0"/>
              </a:rPr>
              <a:t>‘</a:t>
            </a:r>
            <a:r>
              <a:rPr lang="bn-IN" sz="3600" dirty="0" smtClean="0">
                <a:solidFill>
                  <a:srgbClr val="008000"/>
                </a:solidFill>
                <a:effectLst>
                  <a:glow rad="228600">
                    <a:schemeClr val="accent3">
                      <a:satMod val="175000"/>
                      <a:alpha val="40000"/>
                    </a:schemeClr>
                  </a:glow>
                </a:effectLst>
                <a:latin typeface="NikoshBAN" pitchFamily="2" charset="0"/>
                <a:cs typeface="NikoshBAN" pitchFamily="2" charset="0"/>
              </a:rPr>
              <a:t>পরিষ্কার</a:t>
            </a:r>
            <a:r>
              <a:rPr lang="bn-BD" sz="3600" dirty="0" smtClean="0">
                <a:solidFill>
                  <a:srgbClr val="008000"/>
                </a:solidFill>
                <a:effectLst>
                  <a:glow rad="228600">
                    <a:schemeClr val="accent3">
                      <a:satMod val="175000"/>
                      <a:alpha val="40000"/>
                    </a:schemeClr>
                  </a:glow>
                </a:effectLst>
                <a:latin typeface="NikoshBAN" pitchFamily="2" charset="0"/>
                <a:cs typeface="NikoshBAN" pitchFamily="2" charset="0"/>
              </a:rPr>
              <a:t> হাত জীবন বাঁচায়’   </a:t>
            </a:r>
            <a:endParaRPr lang="en-US" sz="3600" dirty="0">
              <a:solidFill>
                <a:srgbClr val="008000"/>
              </a:solidFill>
              <a:effectLst>
                <a:glow rad="228600">
                  <a:schemeClr val="accent3">
                    <a:satMod val="175000"/>
                    <a:alpha val="40000"/>
                  </a:schemeClr>
                </a:glow>
              </a:effectLst>
              <a:latin typeface="NikoshBAN" pitchFamily="2" charset="0"/>
              <a:cs typeface="NikoshBAN" pitchFamily="2" charset="0"/>
            </a:endParaRPr>
          </a:p>
        </p:txBody>
      </p:sp>
      <p:pic>
        <p:nvPicPr>
          <p:cNvPr id="16" name="Picture 2" descr="D:\Background vanish\1194986562576271707red_flower_03.svg.hi.png"/>
          <p:cNvPicPr>
            <a:picLocks noChangeAspect="1" noChangeArrowheads="1"/>
          </p:cNvPicPr>
          <p:nvPr/>
        </p:nvPicPr>
        <p:blipFill>
          <a:blip r:embed="rId4" cstate="print"/>
          <a:srcRect b="47328"/>
          <a:stretch>
            <a:fillRect/>
          </a:stretch>
        </p:blipFill>
        <p:spPr bwMode="auto">
          <a:xfrm>
            <a:off x="1312459" y="2816789"/>
            <a:ext cx="274320" cy="250238"/>
          </a:xfrm>
          <a:prstGeom prst="rect">
            <a:avLst/>
          </a:prstGeom>
          <a:noFill/>
        </p:spPr>
      </p:pic>
      <p:pic>
        <p:nvPicPr>
          <p:cNvPr id="17" name="Picture 2" descr="D:\Background vanish\1194986562576271707red_flower_03.svg.hi.png"/>
          <p:cNvPicPr>
            <a:picLocks noChangeAspect="1" noChangeArrowheads="1"/>
          </p:cNvPicPr>
          <p:nvPr/>
        </p:nvPicPr>
        <p:blipFill>
          <a:blip r:embed="rId4" cstate="print"/>
          <a:srcRect b="47328"/>
          <a:stretch>
            <a:fillRect/>
          </a:stretch>
        </p:blipFill>
        <p:spPr bwMode="auto">
          <a:xfrm>
            <a:off x="3025254" y="3209162"/>
            <a:ext cx="274320" cy="250238"/>
          </a:xfrm>
          <a:prstGeom prst="rect">
            <a:avLst/>
          </a:prstGeom>
          <a:noFill/>
        </p:spPr>
      </p:pic>
      <p:pic>
        <p:nvPicPr>
          <p:cNvPr id="18" name="Picture 2" descr="D:\Background vanish\1194986562576271707red_flower_03.svg.hi.png"/>
          <p:cNvPicPr>
            <a:picLocks noChangeAspect="1" noChangeArrowheads="1"/>
          </p:cNvPicPr>
          <p:nvPr/>
        </p:nvPicPr>
        <p:blipFill>
          <a:blip r:embed="rId4" cstate="print"/>
          <a:srcRect b="47328"/>
          <a:stretch>
            <a:fillRect/>
          </a:stretch>
        </p:blipFill>
        <p:spPr bwMode="auto">
          <a:xfrm>
            <a:off x="5794612" y="3296735"/>
            <a:ext cx="274320" cy="250238"/>
          </a:xfrm>
          <a:prstGeom prst="rect">
            <a:avLst/>
          </a:prstGeom>
          <a:noFill/>
        </p:spPr>
      </p:pic>
      <p:pic>
        <p:nvPicPr>
          <p:cNvPr id="19" name="Picture 2" descr="D:\Background vanish\1194986562576271707red_flower_03.svg.hi.png"/>
          <p:cNvPicPr>
            <a:picLocks noChangeAspect="1" noChangeArrowheads="1"/>
          </p:cNvPicPr>
          <p:nvPr/>
        </p:nvPicPr>
        <p:blipFill>
          <a:blip r:embed="rId4" cstate="print"/>
          <a:srcRect b="47328"/>
          <a:stretch>
            <a:fillRect/>
          </a:stretch>
        </p:blipFill>
        <p:spPr bwMode="auto">
          <a:xfrm>
            <a:off x="574343" y="2082084"/>
            <a:ext cx="274320" cy="250238"/>
          </a:xfrm>
          <a:prstGeom prst="rect">
            <a:avLst/>
          </a:prstGeom>
          <a:noFill/>
        </p:spPr>
      </p:pic>
      <p:pic>
        <p:nvPicPr>
          <p:cNvPr id="20" name="Picture 19" descr="file (3).jpeg"/>
          <p:cNvPicPr>
            <a:picLocks noChangeAspect="1"/>
          </p:cNvPicPr>
          <p:nvPr/>
        </p:nvPicPr>
        <p:blipFill>
          <a:blip r:embed="rId6">
            <a:lum bright="-20000" contrast="40000"/>
          </a:blip>
          <a:srcRect t="14468" b="13194"/>
          <a:stretch>
            <a:fillRect/>
          </a:stretch>
        </p:blipFill>
        <p:spPr>
          <a:xfrm>
            <a:off x="3140136" y="3575713"/>
            <a:ext cx="9051864" cy="2502090"/>
          </a:xfrm>
          <a:prstGeom prst="rect">
            <a:avLst/>
          </a:prstGeom>
        </p:spPr>
      </p:pic>
      <p:sp>
        <p:nvSpPr>
          <p:cNvPr id="21" name="TextBox 20"/>
          <p:cNvSpPr txBox="1"/>
          <p:nvPr/>
        </p:nvSpPr>
        <p:spPr>
          <a:xfrm>
            <a:off x="181984" y="4621425"/>
            <a:ext cx="3639389" cy="1446550"/>
          </a:xfrm>
          <a:prstGeom prst="rect">
            <a:avLst/>
          </a:prstGeom>
          <a:noFill/>
          <a:ln>
            <a:solidFill>
              <a:srgbClr val="C00000"/>
            </a:solidFill>
            <a:prstDash val="lgDashDotDot"/>
          </a:ln>
          <a:effectLst>
            <a:glow rad="228600">
              <a:schemeClr val="accent3">
                <a:satMod val="175000"/>
                <a:alpha val="40000"/>
              </a:schemeClr>
            </a:glow>
          </a:effectLst>
        </p:spPr>
        <p:txBody>
          <a:bodyPr wrap="square" rtlCol="0">
            <a:spAutoFit/>
          </a:bodyPr>
          <a:lstStyle/>
          <a:p>
            <a:pPr algn="ctr"/>
            <a:r>
              <a:rPr lang="bn-BD" sz="4400" dirty="0" smtClean="0">
                <a:latin typeface="NikoshBAN" pitchFamily="2" charset="0"/>
                <a:cs typeface="NikoshBAN" pitchFamily="2" charset="0"/>
              </a:rPr>
              <a:t>‘সবাই ভালো থেকো’    </a:t>
            </a:r>
            <a:endParaRPr lang="en-US" sz="4400" dirty="0">
              <a:latin typeface="NikoshBAN" pitchFamily="2" charset="0"/>
              <a:cs typeface="NikoshBAN" pitchFamily="2" charset="0"/>
            </a:endParaRPr>
          </a:p>
        </p:txBody>
      </p:sp>
    </p:spTree>
    <p:extLst>
      <p:ext uri="{BB962C8B-B14F-4D97-AF65-F5344CB8AC3E}">
        <p14:creationId xmlns:p14="http://schemas.microsoft.com/office/powerpoint/2010/main" xmlns="" val="5539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35" presetClass="emph" presetSubtype="0" repeatCount="indefinite" fill="hold" nodeType="withEffect">
                                  <p:stCondLst>
                                    <p:cond delay="0"/>
                                  </p:stCondLst>
                                  <p:childTnLst>
                                    <p:anim calcmode="discrete" valueType="str">
                                      <p:cBhvr>
                                        <p:cTn id="11" dur="2000" fill="hold"/>
                                        <p:tgtEl>
                                          <p:spTgt spid="13"/>
                                        </p:tgtEl>
                                        <p:attrNameLst>
                                          <p:attrName>style.visibility</p:attrName>
                                        </p:attrNameLst>
                                      </p:cBhvr>
                                      <p:tavLst>
                                        <p:tav tm="0">
                                          <p:val>
                                            <p:strVal val="hidden"/>
                                          </p:val>
                                        </p:tav>
                                        <p:tav tm="50000">
                                          <p:val>
                                            <p:strVal val="visible"/>
                                          </p:val>
                                        </p:tav>
                                      </p:tavLst>
                                    </p:anim>
                                  </p:childTnLst>
                                </p:cTn>
                              </p:par>
                              <p:par>
                                <p:cTn id="12" presetID="35" presetClass="emph" presetSubtype="0" repeatCount="indefinite" fill="hold" nodeType="withEffect">
                                  <p:stCondLst>
                                    <p:cond delay="0"/>
                                  </p:stCondLst>
                                  <p:childTnLst>
                                    <p:anim calcmode="discrete" valueType="str">
                                      <p:cBhvr>
                                        <p:cTn id="13" dur="2000" fill="hold"/>
                                        <p:tgtEl>
                                          <p:spTgt spid="16"/>
                                        </p:tgtEl>
                                        <p:attrNameLst>
                                          <p:attrName>style.visibility</p:attrName>
                                        </p:attrNameLst>
                                      </p:cBhvr>
                                      <p:tavLst>
                                        <p:tav tm="0">
                                          <p:val>
                                            <p:strVal val="hidden"/>
                                          </p:val>
                                        </p:tav>
                                        <p:tav tm="50000">
                                          <p:val>
                                            <p:strVal val="visible"/>
                                          </p:val>
                                        </p:tav>
                                      </p:tavLst>
                                    </p:anim>
                                  </p:childTnLst>
                                </p:cTn>
                              </p:par>
                              <p:par>
                                <p:cTn id="14" presetID="35" presetClass="emph" presetSubtype="0" repeatCount="indefinite" fill="hold" nodeType="withEffect">
                                  <p:stCondLst>
                                    <p:cond delay="0"/>
                                  </p:stCondLst>
                                  <p:childTnLst>
                                    <p:anim calcmode="discrete" valueType="str">
                                      <p:cBhvr>
                                        <p:cTn id="15" dur="2000" fill="hold"/>
                                        <p:tgtEl>
                                          <p:spTgt spid="17"/>
                                        </p:tgtEl>
                                        <p:attrNameLst>
                                          <p:attrName>style.visibility</p:attrName>
                                        </p:attrNameLst>
                                      </p:cBhvr>
                                      <p:tavLst>
                                        <p:tav tm="0">
                                          <p:val>
                                            <p:strVal val="hidden"/>
                                          </p:val>
                                        </p:tav>
                                        <p:tav tm="50000">
                                          <p:val>
                                            <p:strVal val="visible"/>
                                          </p:val>
                                        </p:tav>
                                      </p:tavLst>
                                    </p:anim>
                                  </p:childTnLst>
                                </p:cTn>
                              </p:par>
                              <p:par>
                                <p:cTn id="16" presetID="35" presetClass="emph" presetSubtype="0" repeatCount="indefinite" fill="hold" nodeType="withEffect">
                                  <p:stCondLst>
                                    <p:cond delay="0"/>
                                  </p:stCondLst>
                                  <p:childTnLst>
                                    <p:anim calcmode="discrete" valueType="str">
                                      <p:cBhvr>
                                        <p:cTn id="17" dur="2000" fill="hold"/>
                                        <p:tgtEl>
                                          <p:spTgt spid="18"/>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0"/>
                                  </p:stCondLst>
                                  <p:childTnLst>
                                    <p:anim calcmode="discrete" valueType="str">
                                      <p:cBhvr>
                                        <p:cTn id="19" dur="2000" fill="hold"/>
                                        <p:tgtEl>
                                          <p:spTgt spid="19"/>
                                        </p:tgtEl>
                                        <p:attrNameLst>
                                          <p:attrName>style.visibility</p:attrName>
                                        </p:attrNameLst>
                                      </p:cBhvr>
                                      <p:tavLst>
                                        <p:tav tm="0">
                                          <p:val>
                                            <p:strVal val="hidden"/>
                                          </p:val>
                                        </p:tav>
                                        <p:tav tm="50000">
                                          <p:val>
                                            <p:strVal val="visible"/>
                                          </p:val>
                                        </p:tav>
                                      </p:tavLst>
                                    </p:anim>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lide(fromTop)">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3">
            <a:lum bright="-10000" contrast="30000"/>
          </a:blip>
          <a:srcRect/>
          <a:stretch>
            <a:fillRect/>
          </a:stretch>
        </p:blipFill>
        <p:spPr bwMode="auto">
          <a:xfrm>
            <a:off x="0" y="0"/>
            <a:ext cx="12192000" cy="6858000"/>
          </a:xfrm>
          <a:prstGeom prst="rect">
            <a:avLst/>
          </a:prstGeom>
          <a:noFill/>
          <a:effectLst/>
        </p:spPr>
      </p:pic>
      <p:sp>
        <p:nvSpPr>
          <p:cNvPr id="23" name="Rectangle 22"/>
          <p:cNvSpPr/>
          <p:nvPr/>
        </p:nvSpPr>
        <p:spPr>
          <a:xfrm>
            <a:off x="3467209" y="268099"/>
            <a:ext cx="3913280" cy="7048083"/>
          </a:xfrm>
          <a:prstGeom prst="rect">
            <a:avLst/>
          </a:prstGeom>
          <a:ln>
            <a:noFill/>
          </a:ln>
        </p:spPr>
        <p:txBody>
          <a:bodyPr wrap="square">
            <a:spAutoFit/>
          </a:bodyPr>
          <a:lstStyle/>
          <a:p>
            <a:pPr algn="ctr"/>
            <a:r>
              <a:rPr lang="bn-IN" sz="2800" dirty="0" smtClean="0">
                <a:latin typeface="NikoshBAN" pitchFamily="2" charset="0"/>
                <a:cs typeface="NikoshBAN" pitchFamily="2" charset="0"/>
              </a:rPr>
              <a:t>টেবিলে হাত রাখ</a:t>
            </a:r>
          </a:p>
          <a:p>
            <a:pPr algn="ctr"/>
            <a:r>
              <a:rPr lang="bn-IN" sz="2800" dirty="0" smtClean="0">
                <a:latin typeface="NikoshBAN" pitchFamily="2" charset="0"/>
                <a:cs typeface="NikoshBAN" pitchFamily="2" charset="0"/>
              </a:rPr>
              <a:t>দরজার হাতল, </a:t>
            </a:r>
          </a:p>
          <a:p>
            <a:pPr algn="ctr"/>
            <a:r>
              <a:rPr lang="bn-IN" sz="2800" dirty="0" smtClean="0">
                <a:latin typeface="NikoshBAN" pitchFamily="2" charset="0"/>
                <a:cs typeface="NikoshBAN" pitchFamily="2" charset="0"/>
              </a:rPr>
              <a:t>নোংরা হাতে খাও  </a:t>
            </a:r>
          </a:p>
          <a:p>
            <a:pPr algn="ctr"/>
            <a:r>
              <a:rPr lang="bn-IN" sz="2800" dirty="0" smtClean="0">
                <a:latin typeface="NikoshBAN" pitchFamily="2" charset="0"/>
                <a:cs typeface="NikoshBAN" pitchFamily="2" charset="0"/>
              </a:rPr>
              <a:t>কল ভরা জল। </a:t>
            </a:r>
          </a:p>
          <a:p>
            <a:pPr algn="ctr"/>
            <a:endParaRPr lang="bn-IN" sz="2800" dirty="0" smtClean="0">
              <a:latin typeface="NikoshBAN" pitchFamily="2" charset="0"/>
              <a:cs typeface="NikoshBAN" pitchFamily="2" charset="0"/>
            </a:endParaRPr>
          </a:p>
          <a:p>
            <a:pPr algn="ctr"/>
            <a:r>
              <a:rPr lang="bn-IN" sz="2800" dirty="0" smtClean="0">
                <a:latin typeface="NikoshBAN" pitchFamily="2" charset="0"/>
                <a:cs typeface="NikoshBAN" pitchFamily="2" charset="0"/>
              </a:rPr>
              <a:t>  খোলা খাবারে ওড়ে </a:t>
            </a:r>
          </a:p>
          <a:p>
            <a:pPr algn="ctr"/>
            <a:r>
              <a:rPr lang="bn-IN" sz="2800" dirty="0" smtClean="0">
                <a:latin typeface="NikoshBAN" pitchFamily="2" charset="0"/>
                <a:cs typeface="NikoshBAN" pitchFamily="2" charset="0"/>
              </a:rPr>
              <a:t>মাছি ভন্‌ভন্‌,</a:t>
            </a:r>
          </a:p>
          <a:p>
            <a:pPr algn="ctr"/>
            <a:r>
              <a:rPr lang="bn-IN" sz="2800" dirty="0" smtClean="0">
                <a:latin typeface="NikoshBAN" pitchFamily="2" charset="0"/>
                <a:cs typeface="NikoshBAN" pitchFamily="2" charset="0"/>
              </a:rPr>
              <a:t>জীবাণুরা পেটে যায় </a:t>
            </a:r>
          </a:p>
          <a:p>
            <a:pPr algn="ctr"/>
            <a:r>
              <a:rPr lang="bn-IN" sz="2800" dirty="0" smtClean="0">
                <a:latin typeface="NikoshBAN" pitchFamily="2" charset="0"/>
                <a:cs typeface="NikoshBAN" pitchFamily="2" charset="0"/>
              </a:rPr>
              <a:t>ব্যথা কন্‌কন্‌।</a:t>
            </a:r>
          </a:p>
          <a:p>
            <a:pPr algn="ctr"/>
            <a:endParaRPr lang="bn-IN" sz="2800" dirty="0" smtClean="0">
              <a:latin typeface="NikoshBAN" pitchFamily="2" charset="0"/>
              <a:cs typeface="NikoshBAN" pitchFamily="2" charset="0"/>
            </a:endParaRPr>
          </a:p>
          <a:p>
            <a:pPr algn="ctr"/>
            <a:r>
              <a:rPr lang="bn-IN" sz="2800" dirty="0" smtClean="0">
                <a:latin typeface="NikoshBAN" pitchFamily="2" charset="0"/>
                <a:cs typeface="NikoshBAN" pitchFamily="2" charset="0"/>
              </a:rPr>
              <a:t>নিয়মিত ব্রাশ কর </a:t>
            </a:r>
          </a:p>
          <a:p>
            <a:pPr algn="ctr"/>
            <a:r>
              <a:rPr lang="bn-IN" sz="2800" dirty="0" smtClean="0">
                <a:latin typeface="NikoshBAN" pitchFamily="2" charset="0"/>
                <a:cs typeface="NikoshBAN" pitchFamily="2" charset="0"/>
              </a:rPr>
              <a:t>গোসলে সাবান, </a:t>
            </a:r>
          </a:p>
          <a:p>
            <a:pPr algn="ctr"/>
            <a:r>
              <a:rPr lang="bn-IN" sz="2800" dirty="0" smtClean="0">
                <a:latin typeface="NikoshBAN" pitchFamily="2" charset="0"/>
                <a:cs typeface="NikoshBAN" pitchFamily="2" charset="0"/>
              </a:rPr>
              <a:t>পরিচ্ছন্ন হাত দেয় </a:t>
            </a:r>
          </a:p>
          <a:p>
            <a:pPr algn="ctr"/>
            <a:r>
              <a:rPr lang="bn-IN" sz="2800" dirty="0" smtClean="0">
                <a:latin typeface="NikoshBAN" pitchFamily="2" charset="0"/>
                <a:cs typeface="NikoshBAN" pitchFamily="2" charset="0"/>
              </a:rPr>
              <a:t>নীরোগ জীবন।। </a:t>
            </a:r>
          </a:p>
          <a:p>
            <a:pPr algn="ctr"/>
            <a:r>
              <a:rPr lang="bn-IN" sz="2400" dirty="0" smtClean="0">
                <a:solidFill>
                  <a:srgbClr val="5C956F"/>
                </a:solidFill>
                <a:latin typeface="NikoshBAN" pitchFamily="2" charset="0"/>
                <a:cs typeface="NikoshBAN" pitchFamily="2" charset="0"/>
              </a:rPr>
              <a:t>                      -মাছুমা আকতার  </a:t>
            </a:r>
          </a:p>
          <a:p>
            <a:pPr algn="ctr"/>
            <a:r>
              <a:rPr lang="bn-IN"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
        <p:nvSpPr>
          <p:cNvPr id="14" name="Slide Number Placeholder 13"/>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3</a:t>
            </a:fld>
            <a:endParaRPr lang="en-GB" sz="1600" dirty="0">
              <a:latin typeface="NikoshBAN" pitchFamily="2" charset="0"/>
              <a:cs typeface="NikoshBAN" pitchFamily="2" charset="0"/>
            </a:endParaRPr>
          </a:p>
        </p:txBody>
      </p:sp>
      <p:pic>
        <p:nvPicPr>
          <p:cNvPr id="10" name="Picture 9"/>
          <p:cNvPicPr>
            <a:picLocks noChangeAspect="1"/>
          </p:cNvPicPr>
          <p:nvPr/>
        </p:nvPicPr>
        <p:blipFill rotWithShape="1">
          <a:blip r:embed="rId4" cstate="print">
            <a:lum bright="30000" contrast="40000"/>
            <a:extLst>
              <a:ext uri="{28A0092B-C50C-407E-A947-70E740481C1C}">
                <a14:useLocalDpi xmlns:a14="http://schemas.microsoft.com/office/drawing/2010/main" xmlns="" val="0"/>
              </a:ext>
            </a:extLst>
          </a:blip>
          <a:srcRect t="7708" r="12130" b="10833"/>
          <a:stretch/>
        </p:blipFill>
        <p:spPr>
          <a:xfrm>
            <a:off x="2725912" y="252962"/>
            <a:ext cx="1463040" cy="1460744"/>
          </a:xfrm>
          <a:prstGeom prst="ellipse">
            <a:avLst/>
          </a:prstGeom>
          <a:ln w="38100">
            <a:noFill/>
          </a:ln>
          <a:effectLst/>
        </p:spPr>
      </p:pic>
      <p:pic>
        <p:nvPicPr>
          <p:cNvPr id="11" name="Picture 10"/>
          <p:cNvPicPr>
            <a:picLocks noChangeAspect="1"/>
          </p:cNvPicPr>
          <p:nvPr/>
        </p:nvPicPr>
        <p:blipFill rotWithShape="1">
          <a:blip r:embed="rId5" cstate="print">
            <a:lum bright="30000" contrast="40000"/>
            <a:extLst>
              <a:ext uri="{28A0092B-C50C-407E-A947-70E740481C1C}">
                <a14:useLocalDpi xmlns:a14="http://schemas.microsoft.com/office/drawing/2010/main" xmlns="" val="0"/>
              </a:ext>
            </a:extLst>
          </a:blip>
          <a:srcRect t="12291" b="5624"/>
          <a:stretch/>
        </p:blipFill>
        <p:spPr>
          <a:xfrm>
            <a:off x="6383071" y="303878"/>
            <a:ext cx="1554480" cy="1531182"/>
          </a:xfrm>
          <a:prstGeom prst="ellipse">
            <a:avLst/>
          </a:prstGeom>
          <a:ln w="38100">
            <a:noFill/>
          </a:ln>
          <a:effectLst/>
        </p:spPr>
      </p:pic>
      <p:pic>
        <p:nvPicPr>
          <p:cNvPr id="7" name="Picture 6" descr="6374838-3x2-700x467.jpg"/>
          <p:cNvPicPr>
            <a:picLocks noChangeAspect="1"/>
          </p:cNvPicPr>
          <p:nvPr/>
        </p:nvPicPr>
        <p:blipFill>
          <a:blip r:embed="rId6">
            <a:lum bright="10000" contrast="30000"/>
          </a:blip>
          <a:srcRect l="13019" t="4821" r="13701"/>
          <a:stretch>
            <a:fillRect/>
          </a:stretch>
        </p:blipFill>
        <p:spPr>
          <a:xfrm>
            <a:off x="1378423" y="2606730"/>
            <a:ext cx="1645920" cy="1536928"/>
          </a:xfrm>
          <a:prstGeom prst="ellipse">
            <a:avLst/>
          </a:prstGeom>
        </p:spPr>
      </p:pic>
      <p:pic>
        <p:nvPicPr>
          <p:cNvPr id="8" name="Picture 7"/>
          <p:cNvPicPr>
            <a:picLocks noChangeAspect="1"/>
          </p:cNvPicPr>
          <p:nvPr/>
        </p:nvPicPr>
        <p:blipFill>
          <a:blip r:embed="rId7">
            <a:lum contrast="30000"/>
            <a:extLst>
              <a:ext uri="{28A0092B-C50C-407E-A947-70E740481C1C}">
                <a14:useLocalDpi xmlns="" xmlns:a14="http://schemas.microsoft.com/office/drawing/2010/main" val="0"/>
              </a:ext>
            </a:extLst>
          </a:blip>
          <a:stretch>
            <a:fillRect/>
          </a:stretch>
        </p:blipFill>
        <p:spPr>
          <a:xfrm>
            <a:off x="7536405" y="2527987"/>
            <a:ext cx="1828800" cy="1525394"/>
          </a:xfrm>
          <a:prstGeom prst="ellipse">
            <a:avLst/>
          </a:prstGeom>
        </p:spPr>
      </p:pic>
      <p:pic>
        <p:nvPicPr>
          <p:cNvPr id="9" name="Picture 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511552" y="2770491"/>
            <a:ext cx="1280160" cy="1280160"/>
          </a:xfrm>
          <a:prstGeom prst="rect">
            <a:avLst/>
          </a:prstGeom>
        </p:spPr>
      </p:pic>
      <p:pic>
        <p:nvPicPr>
          <p:cNvPr id="12" name="Picture 1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rot="17773537">
            <a:off x="8030381" y="2453747"/>
            <a:ext cx="1428750" cy="790575"/>
          </a:xfrm>
          <a:prstGeom prst="rect">
            <a:avLst/>
          </a:prstGeom>
        </p:spPr>
      </p:pic>
      <p:pic>
        <p:nvPicPr>
          <p:cNvPr id="15" name="Picture 14"/>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800427" y="2561953"/>
            <a:ext cx="1207099" cy="1207099"/>
          </a:xfrm>
          <a:prstGeom prst="rect">
            <a:avLst/>
          </a:prstGeom>
        </p:spPr>
      </p:pic>
      <p:pic>
        <p:nvPicPr>
          <p:cNvPr id="16" name="Picture 15"/>
          <p:cNvPicPr>
            <a:picLocks noChangeAspect="1"/>
          </p:cNvPicPr>
          <p:nvPr/>
        </p:nvPicPr>
        <p:blipFill rotWithShape="1">
          <a:blip r:embed="rId10" cstate="print">
            <a:lum bright="10000" contrast="20000"/>
            <a:extLst>
              <a:ext uri="{28A0092B-C50C-407E-A947-70E740481C1C}">
                <a14:useLocalDpi xmlns:a14="http://schemas.microsoft.com/office/drawing/2010/main" xmlns="" val="0"/>
              </a:ext>
            </a:extLst>
          </a:blip>
          <a:srcRect l="4218" t="4644" r="4267" b="5130"/>
          <a:stretch/>
        </p:blipFill>
        <p:spPr>
          <a:xfrm>
            <a:off x="2361063" y="4722130"/>
            <a:ext cx="1645920" cy="1392202"/>
          </a:xfrm>
          <a:prstGeom prst="ellipse">
            <a:avLst/>
          </a:prstGeom>
          <a:ln>
            <a:noFill/>
          </a:ln>
          <a:effectLst/>
        </p:spPr>
      </p:pic>
      <p:pic>
        <p:nvPicPr>
          <p:cNvPr id="17" name="Picture 16" descr="jk.png"/>
          <p:cNvPicPr>
            <a:picLocks noChangeAspect="1"/>
          </p:cNvPicPr>
          <p:nvPr/>
        </p:nvPicPr>
        <p:blipFill>
          <a:blip r:embed="rId11" cstate="print">
            <a:lum contrast="30000"/>
          </a:blip>
          <a:stretch>
            <a:fillRect/>
          </a:stretch>
        </p:blipFill>
        <p:spPr>
          <a:xfrm>
            <a:off x="7110484" y="4723675"/>
            <a:ext cx="1554480" cy="1382688"/>
          </a:xfrm>
          <a:prstGeom prst="ellipse">
            <a:avLst/>
          </a:prstGeom>
          <a:ln>
            <a:noFill/>
          </a:ln>
        </p:spPr>
      </p:pic>
    </p:spTree>
    <p:extLst>
      <p:ext uri="{BB962C8B-B14F-4D97-AF65-F5344CB8AC3E}">
        <p14:creationId xmlns:p14="http://schemas.microsoft.com/office/powerpoint/2010/main" xmlns="" val="209624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4813"/>
            <a:ext cx="12192000" cy="6858000"/>
          </a:xfrm>
          <a:prstGeom prst="rect">
            <a:avLst/>
          </a:prstGeom>
          <a:noFill/>
        </p:spPr>
      </p:pic>
      <p:pic>
        <p:nvPicPr>
          <p:cNvPr id="3" name="Picture 2"/>
          <p:cNvPicPr>
            <a:picLocks noChangeAspect="1"/>
          </p:cNvPicPr>
          <p:nvPr/>
        </p:nvPicPr>
        <p:blipFill>
          <a:blip r:embed="rId3">
            <a:lum contrast="40000"/>
            <a:extLst>
              <a:ext uri="{28A0092B-C50C-407E-A947-70E740481C1C}">
                <a14:useLocalDpi xmlns:a14="http://schemas.microsoft.com/office/drawing/2010/main" xmlns="" val="0"/>
              </a:ext>
            </a:extLst>
          </a:blip>
          <a:stretch>
            <a:fillRect/>
          </a:stretch>
        </p:blipFill>
        <p:spPr>
          <a:xfrm>
            <a:off x="523876" y="497674"/>
            <a:ext cx="3204000" cy="1928808"/>
          </a:xfrm>
          <a:prstGeom prst="rect">
            <a:avLst/>
          </a:prstGeom>
          <a:ln w="38100">
            <a:solidFill>
              <a:schemeClr val="bg1"/>
            </a:solidFill>
          </a:ln>
          <a:effectLst>
            <a:glow rad="101600">
              <a:schemeClr val="accent6">
                <a:satMod val="175000"/>
                <a:alpha val="40000"/>
              </a:schemeClr>
            </a:glow>
          </a:effectLst>
        </p:spPr>
      </p:pic>
      <p:pic>
        <p:nvPicPr>
          <p:cNvPr id="4" name="Picture 3"/>
          <p:cNvPicPr>
            <a:picLocks noChangeAspect="1"/>
          </p:cNvPicPr>
          <p:nvPr/>
        </p:nvPicPr>
        <p:blipFill rotWithShape="1">
          <a:blip r:embed="rId4">
            <a:lum contrast="40000"/>
            <a:extLst>
              <a:ext uri="{28A0092B-C50C-407E-A947-70E740481C1C}">
                <a14:useLocalDpi xmlns:a14="http://schemas.microsoft.com/office/drawing/2010/main" xmlns="" val="0"/>
              </a:ext>
            </a:extLst>
          </a:blip>
          <a:srcRect r="8800" b="14006"/>
          <a:stretch/>
        </p:blipFill>
        <p:spPr>
          <a:xfrm>
            <a:off x="4251752" y="526249"/>
            <a:ext cx="3276000" cy="2051095"/>
          </a:xfrm>
          <a:prstGeom prst="rect">
            <a:avLst/>
          </a:prstGeom>
          <a:ln w="38100">
            <a:solidFill>
              <a:schemeClr val="bg1"/>
            </a:solidFill>
          </a:ln>
          <a:effectLst>
            <a:glow rad="101600">
              <a:schemeClr val="accent6">
                <a:satMod val="175000"/>
                <a:alpha val="40000"/>
              </a:schemeClr>
            </a:glow>
          </a:effectLst>
        </p:spPr>
      </p:pic>
      <p:pic>
        <p:nvPicPr>
          <p:cNvPr id="5" name="Picture 4"/>
          <p:cNvPicPr>
            <a:picLocks noChangeAspect="1"/>
          </p:cNvPicPr>
          <p:nvPr/>
        </p:nvPicPr>
        <p:blipFill rotWithShape="1">
          <a:blip r:embed="rId5">
            <a:lum contrast="40000"/>
            <a:extLst>
              <a:ext uri="{28A0092B-C50C-407E-A947-70E740481C1C}">
                <a14:useLocalDpi xmlns:a14="http://schemas.microsoft.com/office/drawing/2010/main" xmlns="" val="0"/>
              </a:ext>
            </a:extLst>
          </a:blip>
          <a:srcRect l="10096" t="7757" r="97" b="15705"/>
          <a:stretch/>
        </p:blipFill>
        <p:spPr>
          <a:xfrm>
            <a:off x="523876" y="2662211"/>
            <a:ext cx="3204000" cy="2047943"/>
          </a:xfrm>
          <a:prstGeom prst="rect">
            <a:avLst/>
          </a:prstGeom>
          <a:ln w="38100">
            <a:solidFill>
              <a:schemeClr val="bg1"/>
            </a:solidFill>
          </a:ln>
          <a:effectLst>
            <a:glow rad="101600">
              <a:schemeClr val="accent6">
                <a:satMod val="175000"/>
                <a:alpha val="40000"/>
              </a:schemeClr>
            </a:glow>
          </a:effectLst>
        </p:spPr>
      </p:pic>
      <p:pic>
        <p:nvPicPr>
          <p:cNvPr id="7" name="Picture 6"/>
          <p:cNvPicPr>
            <a:picLocks noChangeAspect="1"/>
          </p:cNvPicPr>
          <p:nvPr/>
        </p:nvPicPr>
        <p:blipFill rotWithShape="1">
          <a:blip r:embed="rId6" cstate="print">
            <a:lum contrast="40000"/>
            <a:extLst>
              <a:ext uri="{28A0092B-C50C-407E-A947-70E740481C1C}">
                <a14:useLocalDpi xmlns:a14="http://schemas.microsoft.com/office/drawing/2010/main" xmlns="" val="0"/>
              </a:ext>
            </a:extLst>
          </a:blip>
          <a:srcRect b="18552"/>
          <a:stretch/>
        </p:blipFill>
        <p:spPr>
          <a:xfrm>
            <a:off x="4251752" y="2683397"/>
            <a:ext cx="3276000" cy="2026757"/>
          </a:xfrm>
          <a:prstGeom prst="rect">
            <a:avLst/>
          </a:prstGeom>
          <a:ln w="38100">
            <a:solidFill>
              <a:schemeClr val="bg1"/>
            </a:solidFill>
          </a:ln>
          <a:effectLst>
            <a:glow rad="101600">
              <a:schemeClr val="accent6">
                <a:satMod val="175000"/>
                <a:alpha val="40000"/>
              </a:schemeClr>
            </a:glow>
          </a:effectLst>
        </p:spPr>
      </p:pic>
      <p:sp>
        <p:nvSpPr>
          <p:cNvPr id="11" name="Plaque 10"/>
          <p:cNvSpPr/>
          <p:nvPr/>
        </p:nvSpPr>
        <p:spPr>
          <a:xfrm>
            <a:off x="7772399" y="700084"/>
            <a:ext cx="4214814" cy="4762013"/>
          </a:xfrm>
          <a:prstGeom prst="plaque">
            <a:avLst/>
          </a:prstGeom>
          <a:solidFill>
            <a:schemeClr val="accent6">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286626" y="4977339"/>
            <a:ext cx="5457825" cy="584775"/>
          </a:xfrm>
          <a:prstGeom prst="rect">
            <a:avLst/>
          </a:prstGeom>
          <a:noFill/>
          <a:ln>
            <a:solidFill>
              <a:schemeClr val="accent6">
                <a:lumMod val="50000"/>
              </a:schemeClr>
            </a:solidFill>
          </a:ln>
        </p:spPr>
        <p:txBody>
          <a:bodyPr wrap="square" rtlCol="0">
            <a:spAutoFit/>
          </a:bodyPr>
          <a:lstStyle/>
          <a:p>
            <a:pPr algn="ctr"/>
            <a:r>
              <a:rPr lang="en-US" sz="3200" dirty="0" err="1" smtClean="0">
                <a:latin typeface="NikoshBAN" panose="02000000000000000000" pitchFamily="2" charset="0"/>
                <a:cs typeface="NikoshBAN" panose="02000000000000000000" pitchFamily="2" charset="0"/>
              </a:rPr>
              <a:t>ছবিগুলো</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দেখে</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তোমরা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বুঝতে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পারছো</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4" name="TextBox 13"/>
          <p:cNvSpPr txBox="1"/>
          <p:nvPr/>
        </p:nvSpPr>
        <p:spPr>
          <a:xfrm>
            <a:off x="8372475" y="1066548"/>
            <a:ext cx="2917033" cy="1933099"/>
          </a:xfrm>
          <a:prstGeom prst="rect">
            <a:avLst/>
          </a:prstGeom>
          <a:noFill/>
          <a:ln w="28575">
            <a:solidFill>
              <a:schemeClr val="bg1"/>
            </a:solidFill>
          </a:ln>
        </p:spPr>
        <p:txBody>
          <a:bodyPr wrap="square" rtlCol="0">
            <a:prstTxWarp prst="textPlain">
              <a:avLst/>
            </a:prstTxWarp>
            <a:spAutoFit/>
          </a:bodyPr>
          <a:lstStyle/>
          <a:p>
            <a:pPr algn="ctr"/>
            <a:r>
              <a:rPr lang="bn-BD" sz="2800" dirty="0" smtClean="0">
                <a:latin typeface="NikoshBAN" panose="02000000000000000000" pitchFamily="2" charset="0"/>
                <a:cs typeface="NikoshBAN" panose="02000000000000000000" pitchFamily="2" charset="0"/>
              </a:rPr>
              <a:t>কেউ অসুস্থ। আবার কেউ কেউ কিছু স্বাস্থ্যসম্মত কাজ করছে। যা রোগ প্রতিরোধে সাহায্য করে।  </a:t>
            </a:r>
            <a:endParaRPr lang="en-GB" sz="2800" dirty="0">
              <a:latin typeface="NikoshBAN" panose="02000000000000000000" pitchFamily="2" charset="0"/>
              <a:cs typeface="NikoshBAN" panose="02000000000000000000" pitchFamily="2" charset="0"/>
            </a:endParaRPr>
          </a:p>
        </p:txBody>
      </p:sp>
      <p:sp>
        <p:nvSpPr>
          <p:cNvPr id="16" name="TextBox 15"/>
          <p:cNvSpPr txBox="1"/>
          <p:nvPr/>
        </p:nvSpPr>
        <p:spPr>
          <a:xfrm>
            <a:off x="8574883" y="3180719"/>
            <a:ext cx="2586037" cy="2062103"/>
          </a:xfrm>
          <a:prstGeom prst="rect">
            <a:avLst/>
          </a:prstGeom>
          <a:solidFill>
            <a:schemeClr val="accent4">
              <a:lumMod val="20000"/>
              <a:lumOff val="80000"/>
            </a:schemeClr>
          </a:solidFill>
          <a:ln>
            <a:solidFill>
              <a:schemeClr val="accent6">
                <a:lumMod val="50000"/>
              </a:schemeClr>
            </a:solidFill>
          </a:ln>
        </p:spPr>
        <p:txBody>
          <a:bodyPr wrap="square" rtlCol="0">
            <a:spAutoFit/>
          </a:bodyPr>
          <a:lstStyle/>
          <a:p>
            <a:pPr algn="ctr"/>
            <a:r>
              <a:rPr lang="bn-BD" sz="3200" dirty="0" smtClean="0">
                <a:solidFill>
                  <a:srgbClr val="7030A0"/>
                </a:solidFill>
                <a:latin typeface="NikoshBAN" panose="02000000000000000000" pitchFamily="2" charset="0"/>
                <a:cs typeface="NikoshBAN" panose="02000000000000000000" pitchFamily="2" charset="0"/>
              </a:rPr>
              <a:t>আমাদের আজকের পাঠ কী হতে পারে বলে তোমাদের মনে হয়? </a:t>
            </a:r>
            <a:endParaRPr lang="en-GB" sz="3200" dirty="0">
              <a:solidFill>
                <a:srgbClr val="7030A0"/>
              </a:solidFill>
              <a:latin typeface="NikoshBAN" panose="02000000000000000000" pitchFamily="2" charset="0"/>
              <a:cs typeface="NikoshBAN" panose="02000000000000000000" pitchFamily="2" charset="0"/>
            </a:endParaRPr>
          </a:p>
        </p:txBody>
      </p:sp>
      <p:sp>
        <p:nvSpPr>
          <p:cNvPr id="12" name="Slide Number Placeholder 11"/>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4</a:t>
            </a:fld>
            <a:endParaRPr lang="en-GB" sz="1600" dirty="0">
              <a:latin typeface="NikoshBAN" pitchFamily="2" charset="0"/>
              <a:cs typeface="NikoshBAN" pitchFamily="2" charset="0"/>
            </a:endParaRPr>
          </a:p>
        </p:txBody>
      </p:sp>
    </p:spTree>
    <p:extLst>
      <p:ext uri="{BB962C8B-B14F-4D97-AF65-F5344CB8AC3E}">
        <p14:creationId xmlns:p14="http://schemas.microsoft.com/office/powerpoint/2010/main" xmlns="" val="23255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strVal val="#ppt_w+.3"/>
                                          </p:val>
                                        </p:tav>
                                        <p:tav tm="100000">
                                          <p:val>
                                            <p:strVal val="#ppt_w"/>
                                          </p:val>
                                        </p:tav>
                                      </p:tavLst>
                                    </p:anim>
                                    <p:anim calcmode="lin" valueType="num">
                                      <p:cBhvr>
                                        <p:cTn id="8" dur="2000" fill="hold"/>
                                        <p:tgtEl>
                                          <p:spTgt spid="14"/>
                                        </p:tgtEl>
                                        <p:attrNameLst>
                                          <p:attrName>ppt_h</p:attrName>
                                        </p:attrNameLst>
                                      </p:cBhvr>
                                      <p:tavLst>
                                        <p:tav tm="0">
                                          <p:val>
                                            <p:strVal val="#ppt_h"/>
                                          </p:val>
                                        </p:tav>
                                        <p:tav tm="100000">
                                          <p:val>
                                            <p:strVal val="#ppt_h"/>
                                          </p:val>
                                        </p:tav>
                                      </p:tavLst>
                                    </p:anim>
                                    <p:animEffect transition="in" filter="fade">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ox(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p:spPr>
      </p:pic>
      <p:pic>
        <p:nvPicPr>
          <p:cNvPr id="14" name="Picture 13"/>
          <p:cNvPicPr>
            <a:picLocks noChangeAspect="1"/>
          </p:cNvPicPr>
          <p:nvPr/>
        </p:nvPicPr>
        <p:blipFill rotWithShape="1">
          <a:blip r:embed="rId3">
            <a:lum contrast="30000"/>
            <a:extLst>
              <a:ext uri="{28A0092B-C50C-407E-A947-70E740481C1C}">
                <a14:useLocalDpi xmlns:a14="http://schemas.microsoft.com/office/drawing/2010/main" xmlns="" val="0"/>
              </a:ext>
            </a:extLst>
          </a:blip>
          <a:srcRect l="10096" t="7757" r="97" b="15705"/>
          <a:stretch/>
        </p:blipFill>
        <p:spPr>
          <a:xfrm>
            <a:off x="978688" y="3777151"/>
            <a:ext cx="3204000" cy="2047943"/>
          </a:xfrm>
          <a:prstGeom prst="rect">
            <a:avLst/>
          </a:prstGeom>
          <a:ln w="6350">
            <a:solidFill>
              <a:srgbClr val="C00000"/>
            </a:solidFill>
          </a:ln>
          <a:effectLst/>
        </p:spPr>
      </p:pic>
      <p:pic>
        <p:nvPicPr>
          <p:cNvPr id="15" name="Picture 14"/>
          <p:cNvPicPr>
            <a:picLocks noChangeAspect="1"/>
          </p:cNvPicPr>
          <p:nvPr/>
        </p:nvPicPr>
        <p:blipFill rotWithShape="1">
          <a:blip r:embed="rId4" cstate="print">
            <a:lum contrast="40000"/>
            <a:extLst>
              <a:ext uri="{28A0092B-C50C-407E-A947-70E740481C1C}">
                <a14:useLocalDpi xmlns:a14="http://schemas.microsoft.com/office/drawing/2010/main" xmlns="" val="0"/>
              </a:ext>
            </a:extLst>
          </a:blip>
          <a:srcRect b="18552"/>
          <a:stretch/>
        </p:blipFill>
        <p:spPr>
          <a:xfrm>
            <a:off x="7344888" y="859480"/>
            <a:ext cx="3312000" cy="2049029"/>
          </a:xfrm>
          <a:prstGeom prst="rect">
            <a:avLst/>
          </a:prstGeom>
          <a:ln w="6350">
            <a:solidFill>
              <a:srgbClr val="0070C0"/>
            </a:solidFill>
          </a:ln>
          <a:effectLst/>
        </p:spPr>
      </p:pic>
      <p:sp>
        <p:nvSpPr>
          <p:cNvPr id="16" name="Rectangle 15"/>
          <p:cNvSpPr/>
          <p:nvPr/>
        </p:nvSpPr>
        <p:spPr>
          <a:xfrm>
            <a:off x="3264687" y="1354098"/>
            <a:ext cx="4694830" cy="3150685"/>
          </a:xfrm>
          <a:prstGeom prst="rect">
            <a:avLst/>
          </a:prstGeom>
          <a:blipFill>
            <a:blip r:embed="rId5">
              <a:lum contrast="40000"/>
              <a:extLst>
                <a:ext uri="{28A0092B-C50C-407E-A947-70E740481C1C}">
                  <a14:useLocalDpi xmlns:a14="http://schemas.microsoft.com/office/drawing/2010/main" xmlns="" val="0"/>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NikoshBAN" panose="02000000000000000000" pitchFamily="2" charset="0"/>
                <a:cs typeface="NikoshBAN" panose="02000000000000000000" pitchFamily="2" charset="0"/>
              </a:rPr>
              <a:t>’ </a:t>
            </a:r>
            <a:endParaRPr lang="en-GB" dirty="0">
              <a:latin typeface="NikoshBAN" panose="02000000000000000000" pitchFamily="2" charset="0"/>
              <a:cs typeface="NikoshBAN" panose="02000000000000000000" pitchFamily="2" charset="0"/>
            </a:endParaRPr>
          </a:p>
        </p:txBody>
      </p:sp>
      <p:sp>
        <p:nvSpPr>
          <p:cNvPr id="17" name="TextBox 16"/>
          <p:cNvSpPr txBox="1"/>
          <p:nvPr/>
        </p:nvSpPr>
        <p:spPr>
          <a:xfrm>
            <a:off x="4426205" y="2866850"/>
            <a:ext cx="2646109" cy="1143315"/>
          </a:xfrm>
          <a:prstGeom prst="rect">
            <a:avLst/>
          </a:prstGeom>
          <a:noFill/>
        </p:spPr>
        <p:txBody>
          <a:bodyPr wrap="square" rtlCol="0">
            <a:prstTxWarp prst="textPlain">
              <a:avLst/>
            </a:prstTxWarp>
            <a:spAutoFit/>
          </a:bodyPr>
          <a:lstStyle/>
          <a:p>
            <a:pPr algn="ctr"/>
            <a:r>
              <a:rPr lang="bn-BD" sz="4000" dirty="0" smtClean="0">
                <a:ln>
                  <a:solidFill>
                    <a:srgbClr val="C00000"/>
                  </a:solidFill>
                </a:ln>
                <a:solidFill>
                  <a:srgbClr val="00B050"/>
                </a:solidFill>
                <a:effectLst>
                  <a:glow rad="101600">
                    <a:srgbClr val="FFFF00">
                      <a:alpha val="60000"/>
                    </a:srgbClr>
                  </a:glow>
                </a:effectLst>
                <a:latin typeface="NikoshBAN" panose="02000000000000000000" pitchFamily="2" charset="0"/>
                <a:cs typeface="NikoshBAN" panose="02000000000000000000" pitchFamily="2" charset="0"/>
              </a:rPr>
              <a:t>রোগ প্রতিরোধ’ </a:t>
            </a:r>
            <a:endParaRPr lang="en-GB" sz="4000" dirty="0">
              <a:ln>
                <a:solidFill>
                  <a:srgbClr val="C00000"/>
                </a:solidFill>
              </a:ln>
              <a:solidFill>
                <a:srgbClr val="00B050"/>
              </a:solidFill>
              <a:effectLst>
                <a:glow rad="101600">
                  <a:srgbClr val="FFFF00">
                    <a:alpha val="60000"/>
                  </a:srgbClr>
                </a:glow>
              </a:effectLst>
              <a:latin typeface="NikoshBAN" panose="02000000000000000000" pitchFamily="2" charset="0"/>
              <a:cs typeface="NikoshBAN" panose="02000000000000000000" pitchFamily="2" charset="0"/>
            </a:endParaRPr>
          </a:p>
        </p:txBody>
      </p:sp>
      <p:sp>
        <p:nvSpPr>
          <p:cNvPr id="18" name="TextBox 17"/>
          <p:cNvSpPr txBox="1"/>
          <p:nvPr/>
        </p:nvSpPr>
        <p:spPr>
          <a:xfrm>
            <a:off x="3032675" y="2297411"/>
            <a:ext cx="4828571" cy="769441"/>
          </a:xfrm>
          <a:prstGeom prst="rect">
            <a:avLst/>
          </a:prstGeom>
          <a:noFill/>
        </p:spPr>
        <p:txBody>
          <a:bodyPr wrap="square" rtlCol="0">
            <a:spAutoFit/>
          </a:bodyPr>
          <a:lstStyle/>
          <a:p>
            <a:pPr algn="ctr"/>
            <a:r>
              <a:rPr lang="en-US" sz="4400" dirty="0" err="1" smtClean="0">
                <a:solidFill>
                  <a:srgbClr val="7030A0"/>
                </a:solidFill>
                <a:latin typeface="NikoshBAN" panose="02000000000000000000" pitchFamily="2" charset="0"/>
                <a:cs typeface="NikoshBAN" panose="02000000000000000000" pitchFamily="2" charset="0"/>
              </a:rPr>
              <a:t>আজকের</a:t>
            </a:r>
            <a:r>
              <a:rPr lang="en-US" sz="4400" dirty="0" smtClean="0">
                <a:solidFill>
                  <a:srgbClr val="7030A0"/>
                </a:solidFill>
                <a:latin typeface="NikoshBAN" panose="02000000000000000000" pitchFamily="2" charset="0"/>
                <a:cs typeface="NikoshBAN" panose="02000000000000000000" pitchFamily="2" charset="0"/>
              </a:rPr>
              <a:t> </a:t>
            </a:r>
            <a:r>
              <a:rPr lang="en-US" sz="4400" dirty="0" err="1" smtClean="0">
                <a:solidFill>
                  <a:srgbClr val="7030A0"/>
                </a:solidFill>
                <a:latin typeface="NikoshBAN" panose="02000000000000000000" pitchFamily="2" charset="0"/>
                <a:cs typeface="NikoshBAN" panose="02000000000000000000" pitchFamily="2" charset="0"/>
              </a:rPr>
              <a:t>পাঠ</a:t>
            </a:r>
            <a:r>
              <a:rPr lang="en-US" sz="4400" dirty="0" smtClean="0">
                <a:solidFill>
                  <a:srgbClr val="7030A0"/>
                </a:solidFill>
                <a:latin typeface="NikoshBAN" panose="02000000000000000000" pitchFamily="2" charset="0"/>
                <a:cs typeface="NikoshBAN" panose="02000000000000000000" pitchFamily="2" charset="0"/>
              </a:rPr>
              <a:t>----  </a:t>
            </a:r>
            <a:endParaRPr lang="en-GB" sz="4400" dirty="0">
              <a:solidFill>
                <a:srgbClr val="7030A0"/>
              </a:solidFill>
              <a:latin typeface="NikoshBAN" panose="02000000000000000000" pitchFamily="2" charset="0"/>
              <a:cs typeface="NikoshBAN" panose="02000000000000000000" pitchFamily="2" charset="0"/>
            </a:endParaRPr>
          </a:p>
        </p:txBody>
      </p:sp>
      <p:pic>
        <p:nvPicPr>
          <p:cNvPr id="19" name="Picture 18"/>
          <p:cNvPicPr>
            <a:picLocks noChangeAspect="1"/>
          </p:cNvPicPr>
          <p:nvPr/>
        </p:nvPicPr>
        <p:blipFill>
          <a:blip r:embed="rId6" cstate="print">
            <a:lum bright="10000" contrast="40000"/>
            <a:extLst>
              <a:ext uri="{28A0092B-C50C-407E-A947-70E740481C1C}">
                <a14:useLocalDpi xmlns:a14="http://schemas.microsoft.com/office/drawing/2010/main" xmlns="" val="0"/>
              </a:ext>
            </a:extLst>
          </a:blip>
          <a:stretch>
            <a:fillRect/>
          </a:stretch>
        </p:blipFill>
        <p:spPr>
          <a:xfrm>
            <a:off x="3173723" y="1225877"/>
            <a:ext cx="4824000" cy="3328560"/>
          </a:xfrm>
          <a:prstGeom prst="rect">
            <a:avLst/>
          </a:prstGeom>
          <a:ln w="76200">
            <a:solidFill>
              <a:schemeClr val="bg1"/>
            </a:solidFill>
          </a:ln>
          <a:effectLst>
            <a:glow rad="139700">
              <a:schemeClr val="accent2">
                <a:satMod val="175000"/>
                <a:alpha val="40000"/>
              </a:schemeClr>
            </a:glow>
          </a:effectLst>
        </p:spPr>
      </p:pic>
      <p:sp>
        <p:nvSpPr>
          <p:cNvPr id="9" name="Slide Number Placeholder 8"/>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5</a:t>
            </a:fld>
            <a:endParaRPr lang="en-GB" sz="1600" dirty="0">
              <a:latin typeface="NikoshBAN" pitchFamily="2" charset="0"/>
              <a:cs typeface="NikoshBAN" pitchFamily="2" charset="0"/>
            </a:endParaRPr>
          </a:p>
        </p:txBody>
      </p:sp>
    </p:spTree>
    <p:extLst>
      <p:ext uri="{BB962C8B-B14F-4D97-AF65-F5344CB8AC3E}">
        <p14:creationId xmlns:p14="http://schemas.microsoft.com/office/powerpoint/2010/main" xmlns="" val="407568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2000"/>
                                        <p:tgtEl>
                                          <p:spTgt spid="19"/>
                                        </p:tgtEl>
                                        <p:attrNameLst>
                                          <p:attrName>ppt_w</p:attrName>
                                        </p:attrNameLst>
                                      </p:cBhvr>
                                      <p:tavLst>
                                        <p:tav tm="0">
                                          <p:val>
                                            <p:strVal val="ppt_w"/>
                                          </p:val>
                                        </p:tav>
                                        <p:tav tm="100000">
                                          <p:val>
                                            <p:strVal val="ppt_w*0.70"/>
                                          </p:val>
                                        </p:tav>
                                      </p:tavLst>
                                    </p:anim>
                                    <p:anim calcmode="lin" valueType="num">
                                      <p:cBhvr>
                                        <p:cTn id="7" dur="2000"/>
                                        <p:tgtEl>
                                          <p:spTgt spid="19"/>
                                        </p:tgtEl>
                                        <p:attrNameLst>
                                          <p:attrName>ppt_h</p:attrName>
                                        </p:attrNameLst>
                                      </p:cBhvr>
                                      <p:tavLst>
                                        <p:tav tm="0">
                                          <p:val>
                                            <p:strVal val="ppt_h"/>
                                          </p:val>
                                        </p:tav>
                                        <p:tav tm="100000">
                                          <p:val>
                                            <p:strVal val="ppt_h"/>
                                          </p:val>
                                        </p:tav>
                                      </p:tavLst>
                                    </p:anim>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0"/>
            <a:ext cx="12192000" cy="6858000"/>
          </a:xfrm>
          <a:prstGeom prst="rect">
            <a:avLst/>
          </a:prstGeom>
          <a:noFill/>
        </p:spPr>
      </p:pic>
      <p:sp>
        <p:nvSpPr>
          <p:cNvPr id="2" name="TextBox 1"/>
          <p:cNvSpPr txBox="1"/>
          <p:nvPr/>
        </p:nvSpPr>
        <p:spPr>
          <a:xfrm>
            <a:off x="509666" y="1026257"/>
            <a:ext cx="3202525" cy="707886"/>
          </a:xfrm>
          <a:prstGeom prst="rect">
            <a:avLst/>
          </a:prstGeom>
          <a:noFill/>
          <a:ln>
            <a:solidFill>
              <a:schemeClr val="accent6"/>
            </a:solidFill>
          </a:ln>
        </p:spPr>
        <p:txBody>
          <a:bodyPr wrap="square" rtlCol="0">
            <a:spAutoFit/>
          </a:bodyPr>
          <a:lstStyle/>
          <a:p>
            <a:r>
              <a:rPr lang="en-US" sz="4000" dirty="0" err="1" smtClean="0">
                <a:latin typeface="NikoshBAN" pitchFamily="2" charset="0"/>
                <a:cs typeface="NikoshBAN" pitchFamily="2" charset="0"/>
              </a:rPr>
              <a:t>আচরণিক</a:t>
            </a:r>
            <a:r>
              <a:rPr lang="en-US" sz="4000" dirty="0" smtClean="0">
                <a:latin typeface="NikoshBAN" pitchFamily="2" charset="0"/>
                <a:cs typeface="NikoshBAN" pitchFamily="2" charset="0"/>
              </a:rPr>
              <a:t> </a:t>
            </a:r>
            <a:r>
              <a:rPr lang="en-US" sz="4000" dirty="0" err="1" smtClean="0">
                <a:latin typeface="NikoshBAN" pitchFamily="2" charset="0"/>
                <a:cs typeface="NikoshBAN" pitchFamily="2" charset="0"/>
              </a:rPr>
              <a:t>উদ্দেশ্য</a:t>
            </a:r>
            <a:r>
              <a:rPr lang="en-US" sz="4000" dirty="0">
                <a:latin typeface="NikoshBAN" pitchFamily="2" charset="0"/>
                <a:cs typeface="NikoshBAN" pitchFamily="2" charset="0"/>
              </a:rPr>
              <a:t>:</a:t>
            </a:r>
            <a:r>
              <a:rPr lang="en-US" sz="4000" dirty="0" smtClean="0">
                <a:latin typeface="NikoshBAN" pitchFamily="2" charset="0"/>
                <a:cs typeface="NikoshBAN" pitchFamily="2" charset="0"/>
              </a:rPr>
              <a:t> </a:t>
            </a:r>
            <a:endParaRPr lang="en-GB" sz="4000" dirty="0">
              <a:latin typeface="NikoshBAN" pitchFamily="2" charset="0"/>
              <a:cs typeface="NikoshBAN" pitchFamily="2" charset="0"/>
            </a:endParaRPr>
          </a:p>
        </p:txBody>
      </p:sp>
      <p:sp>
        <p:nvSpPr>
          <p:cNvPr id="5" name="TextBox 4"/>
          <p:cNvSpPr txBox="1"/>
          <p:nvPr/>
        </p:nvSpPr>
        <p:spPr>
          <a:xfrm>
            <a:off x="509666" y="2648859"/>
            <a:ext cx="8754256" cy="1569660"/>
          </a:xfrm>
          <a:prstGeom prst="rect">
            <a:avLst/>
          </a:prstGeom>
          <a:noFill/>
          <a:ln>
            <a:solidFill>
              <a:srgbClr val="C00000"/>
            </a:solidFill>
          </a:ln>
        </p:spPr>
        <p:txBody>
          <a:bodyPr wrap="square" rtlCol="0">
            <a:spAutoFit/>
          </a:bodyPr>
          <a:lstStyle/>
          <a:p>
            <a:r>
              <a:rPr lang="en-US" sz="3200" dirty="0" err="1" smtClean="0">
                <a:latin typeface="NikoshBAN" panose="02000000000000000000" pitchFamily="2" charset="0"/>
                <a:cs typeface="NikoshBAN" panose="02000000000000000000" pitchFamily="2" charset="0"/>
              </a:rPr>
              <a:t>এই</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পাঠশেষে</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শিক্ষার্থীরা</a:t>
            </a:r>
            <a:r>
              <a:rPr lang="en-US" sz="3200" dirty="0" smtClean="0">
                <a:latin typeface="NikoshBAN" panose="02000000000000000000" pitchFamily="2" charset="0"/>
                <a:cs typeface="NikoshBAN" panose="02000000000000000000" pitchFamily="2" charset="0"/>
              </a:rPr>
              <a:t>---------------------</a:t>
            </a:r>
          </a:p>
          <a:p>
            <a:pPr marL="514350" indent="-514350">
              <a:buAutoNum type="arabicPeriod"/>
            </a:pPr>
            <a:r>
              <a:rPr lang="en-US" sz="3200" dirty="0" err="1" smtClean="0">
                <a:latin typeface="NikoshBAN" panose="02000000000000000000" pitchFamily="2" charset="0"/>
                <a:cs typeface="NikoshBAN" panose="02000000000000000000" pitchFamily="2" charset="0"/>
              </a:rPr>
              <a:t>কীভাবে</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বিভিন্ন</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রোগ</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ছড়ায়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বলতে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পারবে</a:t>
            </a:r>
            <a:r>
              <a:rPr lang="en-US" sz="3200" dirty="0" smtClean="0">
                <a:latin typeface="NikoshBAN" panose="02000000000000000000" pitchFamily="2" charset="0"/>
                <a:cs typeface="NikoshBAN" panose="02000000000000000000" pitchFamily="2" charset="0"/>
              </a:rPr>
              <a:t>।</a:t>
            </a:r>
            <a:endParaRPr lang="bn-BD" sz="3200" dirty="0" smtClean="0">
              <a:latin typeface="NikoshBAN" panose="02000000000000000000" pitchFamily="2" charset="0"/>
              <a:cs typeface="NikoshBAN" panose="02000000000000000000" pitchFamily="2" charset="0"/>
            </a:endParaRPr>
          </a:p>
          <a:p>
            <a:pPr marL="514350" indent="-514350">
              <a:buAutoNum type="arabicPeriod"/>
            </a:pPr>
            <a:r>
              <a:rPr lang="en-US" sz="3200" dirty="0" err="1" smtClean="0">
                <a:latin typeface="NikoshBAN" panose="02000000000000000000" pitchFamily="2" charset="0"/>
                <a:cs typeface="NikoshBAN" panose="02000000000000000000" pitchFamily="2" charset="0"/>
              </a:rPr>
              <a:t>রোগ</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প্রতিরোধের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উপায়গুলো</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বর্ণনা</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করতে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পারবে</a:t>
            </a:r>
            <a:r>
              <a:rPr lang="bn-BD" sz="3200" dirty="0" smtClean="0">
                <a:latin typeface="NikoshBAN" panose="02000000000000000000" pitchFamily="2" charset="0"/>
                <a:cs typeface="NikoshBAN" panose="02000000000000000000" pitchFamily="2" charset="0"/>
              </a:rPr>
              <a:t>।</a:t>
            </a:r>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cxnSp>
        <p:nvCxnSpPr>
          <p:cNvPr id="10" name="Straight Connector 9"/>
          <p:cNvCxnSpPr/>
          <p:nvPr/>
        </p:nvCxnSpPr>
        <p:spPr>
          <a:xfrm rot="921217">
            <a:off x="2027670" y="1782005"/>
            <a:ext cx="82296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18193" y="1677151"/>
            <a:ext cx="793246" cy="9230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31473" y="1994379"/>
            <a:ext cx="365760" cy="275228"/>
          </a:xfrm>
          <a:prstGeom prst="rect">
            <a:avLst/>
          </a:prstGeom>
          <a:solidFill>
            <a:srgbClr val="C0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6562" y="4150373"/>
            <a:ext cx="12665123" cy="2176236"/>
          </a:xfrm>
          <a:prstGeom prst="rect">
            <a:avLst/>
          </a:prstGeom>
        </p:spPr>
      </p:pic>
      <p:sp>
        <p:nvSpPr>
          <p:cNvPr id="13" name="Slide Number Placeholder 12"/>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6</a:t>
            </a:fld>
            <a:endParaRPr lang="en-GB" sz="1600" dirty="0">
              <a:latin typeface="NikoshBAN" pitchFamily="2" charset="0"/>
              <a:cs typeface="NikoshBAN" pitchFamily="2" charset="0"/>
            </a:endParaRPr>
          </a:p>
        </p:txBody>
      </p:sp>
      <p:pic>
        <p:nvPicPr>
          <p:cNvPr id="15" name="Picture 14" descr="EIA_faysalabbas (1).JPG"/>
          <p:cNvPicPr>
            <a:picLocks noChangeAspect="1"/>
          </p:cNvPicPr>
          <p:nvPr/>
        </p:nvPicPr>
        <p:blipFill>
          <a:blip r:embed="rId4" cstate="print">
            <a:lum bright="10000" contrast="30000"/>
          </a:blip>
          <a:srcRect l="9167" r="3333" b="12507"/>
          <a:stretch>
            <a:fillRect/>
          </a:stretch>
        </p:blipFill>
        <p:spPr>
          <a:xfrm>
            <a:off x="7875564" y="325901"/>
            <a:ext cx="3566160" cy="2377698"/>
          </a:xfrm>
          <a:prstGeom prst="rect">
            <a:avLst/>
          </a:prstGeom>
          <a:effectLst>
            <a:softEdge rad="317500"/>
          </a:effectLst>
        </p:spPr>
      </p:pic>
    </p:spTree>
    <p:extLst>
      <p:ext uri="{BB962C8B-B14F-4D97-AF65-F5344CB8AC3E}">
        <p14:creationId xmlns:p14="http://schemas.microsoft.com/office/powerpoint/2010/main" xmlns="" val="2874650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0" y="0"/>
            <a:ext cx="12192000" cy="7158038"/>
          </a:xfrm>
          <a:prstGeom prst="rect">
            <a:avLst/>
          </a:prstGeom>
          <a:noFill/>
        </p:spPr>
      </p:pic>
      <p:sp>
        <p:nvSpPr>
          <p:cNvPr id="3" name="TextBox 2"/>
          <p:cNvSpPr txBox="1"/>
          <p:nvPr/>
        </p:nvSpPr>
        <p:spPr>
          <a:xfrm>
            <a:off x="376166" y="367814"/>
            <a:ext cx="6267521" cy="1200329"/>
          </a:xfrm>
          <a:prstGeom prst="rect">
            <a:avLst/>
          </a:prstGeom>
          <a:noFill/>
          <a:ln>
            <a:solidFill>
              <a:schemeClr val="tx1"/>
            </a:solidFill>
          </a:ln>
        </p:spPr>
        <p:txBody>
          <a:bodyPr wrap="square" rtlCol="0">
            <a:spAutoFit/>
          </a:bodyPr>
          <a:lstStyle/>
          <a:p>
            <a:r>
              <a:rPr lang="bn-BD" sz="3600" dirty="0" smtClean="0">
                <a:solidFill>
                  <a:schemeClr val="accent6">
                    <a:lumMod val="75000"/>
                  </a:schemeClr>
                </a:solidFill>
                <a:latin typeface="NikoshBAN" panose="02000000000000000000" pitchFamily="2" charset="0"/>
                <a:cs typeface="NikoshBAN" panose="02000000000000000000" pitchFamily="2" charset="0"/>
              </a:rPr>
              <a:t>কাজ:</a:t>
            </a:r>
            <a:r>
              <a:rPr lang="bn-BD" sz="3600" dirty="0" smtClean="0">
                <a:latin typeface="NikoshBAN" panose="02000000000000000000" pitchFamily="2" charset="0"/>
                <a:cs typeface="NikoshBAN" panose="02000000000000000000" pitchFamily="2" charset="0"/>
              </a:rPr>
              <a:t> রোগ প্রতিরোধের জন্য ভালো অভ্যাস</a:t>
            </a:r>
          </a:p>
          <a:p>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a:t>
            </a:r>
            <a:r>
              <a:rPr lang="en-US" sz="3200" dirty="0" err="1" smtClean="0">
                <a:latin typeface="NikoshBAN" panose="02000000000000000000" pitchFamily="2" charset="0"/>
                <a:cs typeface="NikoshBAN" panose="02000000000000000000" pitchFamily="2" charset="0"/>
              </a:rPr>
              <a:t>পাঠ্যবইয়ের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সাথে</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সংযোগ</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স্থাপন</a:t>
            </a:r>
            <a:r>
              <a:rPr lang="en-US" sz="3200" dirty="0" smtClean="0">
                <a:latin typeface="NikoshBAN" panose="02000000000000000000" pitchFamily="2" charset="0"/>
                <a:cs typeface="NikoshBAN" panose="02000000000000000000" pitchFamily="2" charset="0"/>
              </a:rPr>
              <a:t>)</a:t>
            </a:r>
            <a:r>
              <a:rPr lang="bn-BD"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4" name="TextBox 3"/>
          <p:cNvSpPr txBox="1"/>
          <p:nvPr/>
        </p:nvSpPr>
        <p:spPr>
          <a:xfrm>
            <a:off x="8415338" y="475133"/>
            <a:ext cx="3043237" cy="1015663"/>
          </a:xfrm>
          <a:prstGeom prst="rect">
            <a:avLst/>
          </a:prstGeom>
          <a:noFill/>
          <a:ln>
            <a:solidFill>
              <a:srgbClr val="C00000"/>
            </a:solidFill>
          </a:ln>
        </p:spPr>
        <p:txBody>
          <a:bodyPr wrap="square" rtlCol="0">
            <a:spAutoFit/>
          </a:bodyPr>
          <a:lstStyle/>
          <a:p>
            <a:pPr algn="ctr"/>
            <a:r>
              <a:rPr lang="en-US" sz="3200" dirty="0" err="1" smtClean="0">
                <a:latin typeface="NikoshBAN" panose="02000000000000000000" pitchFamily="2" charset="0"/>
                <a:cs typeface="NikoshBAN" panose="02000000000000000000" pitchFamily="2" charset="0"/>
              </a:rPr>
              <a:t>জোড়ায়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কাজ</a:t>
            </a:r>
            <a:r>
              <a:rPr lang="en-US" sz="3200" dirty="0" smtClean="0">
                <a:latin typeface="NikoshBAN" panose="02000000000000000000" pitchFamily="2" charset="0"/>
                <a:cs typeface="NikoshBAN" panose="02000000000000000000" pitchFamily="2" charset="0"/>
              </a:rPr>
              <a:t>:</a:t>
            </a:r>
          </a:p>
          <a:p>
            <a:pPr algn="ctr"/>
            <a:r>
              <a:rPr lang="en-US" sz="2800" dirty="0" err="1" smtClean="0">
                <a:solidFill>
                  <a:srgbClr val="7030A0"/>
                </a:solidFill>
                <a:latin typeface="NikoshBAN" panose="02000000000000000000" pitchFamily="2" charset="0"/>
                <a:cs typeface="NikoshBAN" panose="02000000000000000000" pitchFamily="2" charset="0"/>
              </a:rPr>
              <a:t>সময়</a:t>
            </a:r>
            <a:r>
              <a:rPr lang="en-US" sz="2800" dirty="0" smtClean="0">
                <a:solidFill>
                  <a:srgbClr val="7030A0"/>
                </a:solidFill>
                <a:latin typeface="NikoshBAN" panose="02000000000000000000" pitchFamily="2" charset="0"/>
                <a:cs typeface="NikoshBAN" panose="02000000000000000000" pitchFamily="2" charset="0"/>
              </a:rPr>
              <a:t>-</a:t>
            </a:r>
            <a:r>
              <a:rPr lang="bn-IN" sz="2800" dirty="0" smtClean="0">
                <a:solidFill>
                  <a:srgbClr val="7030A0"/>
                </a:solidFill>
                <a:latin typeface="NikoshBAN" panose="02000000000000000000" pitchFamily="2" charset="0"/>
                <a:cs typeface="NikoshBAN" panose="02000000000000000000" pitchFamily="2" charset="0"/>
              </a:rPr>
              <a:t>৩ </a:t>
            </a:r>
            <a:r>
              <a:rPr lang="en-US" sz="2800" dirty="0" err="1" smtClean="0">
                <a:solidFill>
                  <a:srgbClr val="7030A0"/>
                </a:solidFill>
                <a:latin typeface="NikoshBAN" panose="02000000000000000000" pitchFamily="2" charset="0"/>
                <a:cs typeface="NikoshBAN" panose="02000000000000000000" pitchFamily="2" charset="0"/>
              </a:rPr>
              <a:t>মিনিট</a:t>
            </a:r>
            <a:r>
              <a:rPr lang="en-US" sz="2800" dirty="0" smtClean="0">
                <a:solidFill>
                  <a:srgbClr val="7030A0"/>
                </a:solidFill>
                <a:latin typeface="NikoshBAN" panose="02000000000000000000" pitchFamily="2" charset="0"/>
                <a:cs typeface="NikoshBAN" panose="02000000000000000000" pitchFamily="2" charset="0"/>
              </a:rPr>
              <a:t> </a:t>
            </a:r>
            <a:endParaRPr lang="en-GB" sz="2800" dirty="0">
              <a:solidFill>
                <a:srgbClr val="7030A0"/>
              </a:solidFill>
              <a:latin typeface="NikoshBAN" panose="02000000000000000000" pitchFamily="2" charset="0"/>
              <a:cs typeface="NikoshBAN" panose="02000000000000000000" pitchFamily="2" charset="0"/>
            </a:endParaRPr>
          </a:p>
        </p:txBody>
      </p:sp>
      <p:pic>
        <p:nvPicPr>
          <p:cNvPr id="14" name="Picture 13"/>
          <p:cNvPicPr>
            <a:picLocks noChangeAspect="1"/>
          </p:cNvPicPr>
          <p:nvPr/>
        </p:nvPicPr>
        <p:blipFill rotWithShape="1">
          <a:blip r:embed="rId3">
            <a:lum contrast="40000"/>
            <a:extLst>
              <a:ext uri="{28A0092B-C50C-407E-A947-70E740481C1C}">
                <a14:useLocalDpi xmlns:a14="http://schemas.microsoft.com/office/drawing/2010/main" xmlns="" val="0"/>
              </a:ext>
            </a:extLst>
          </a:blip>
          <a:srcRect b="2496"/>
          <a:stretch/>
        </p:blipFill>
        <p:spPr>
          <a:xfrm>
            <a:off x="6096000" y="2043276"/>
            <a:ext cx="5572227" cy="3519073"/>
          </a:xfrm>
          <a:prstGeom prst="rect">
            <a:avLst/>
          </a:prstGeom>
          <a:ln>
            <a:solidFill>
              <a:srgbClr val="C00000"/>
            </a:solidFill>
          </a:ln>
        </p:spPr>
      </p:pic>
      <p:sp>
        <p:nvSpPr>
          <p:cNvPr id="16" name="Cloud 15"/>
          <p:cNvSpPr/>
          <p:nvPr/>
        </p:nvSpPr>
        <p:spPr>
          <a:xfrm rot="10800000">
            <a:off x="985837" y="2053050"/>
            <a:ext cx="4972049" cy="37191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720379" y="2808473"/>
            <a:ext cx="3594571" cy="2554545"/>
          </a:xfrm>
          <a:prstGeom prst="rect">
            <a:avLst/>
          </a:prstGeom>
          <a:noFill/>
          <a:ln>
            <a:noFill/>
          </a:ln>
        </p:spPr>
        <p:txBody>
          <a:bodyPr wrap="square" rtlCol="0">
            <a:spAutoFit/>
          </a:bodyPr>
          <a:lstStyle/>
          <a:p>
            <a:pPr algn="ctr"/>
            <a:r>
              <a:rPr lang="en-US" sz="3200" dirty="0" err="1" smtClean="0">
                <a:solidFill>
                  <a:srgbClr val="7030A0"/>
                </a:solidFill>
                <a:latin typeface="NikoshBAN" panose="02000000000000000000" pitchFamily="2" charset="0"/>
                <a:cs typeface="NikoshBAN" panose="02000000000000000000" pitchFamily="2" charset="0"/>
              </a:rPr>
              <a:t>ডানপাশে</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দেখানো</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ছকের</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মতো</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তোমার</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খাতায়</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একটি</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ছক</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তৈরি</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কর</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ছকে</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তোমাদের</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ভালো</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অভ্যাসগুলো</a:t>
            </a:r>
            <a:r>
              <a:rPr lang="en-US" sz="3200" dirty="0" smtClean="0">
                <a:solidFill>
                  <a:srgbClr val="7030A0"/>
                </a:solidFill>
                <a:latin typeface="NikoshBAN" panose="02000000000000000000" pitchFamily="2" charset="0"/>
                <a:cs typeface="NikoshBAN" panose="02000000000000000000" pitchFamily="2" charset="0"/>
              </a:rPr>
              <a:t> </a:t>
            </a:r>
            <a:r>
              <a:rPr lang="en-US" sz="3200" dirty="0" err="1" smtClean="0">
                <a:solidFill>
                  <a:srgbClr val="7030A0"/>
                </a:solidFill>
                <a:latin typeface="NikoshBAN" panose="02000000000000000000" pitchFamily="2" charset="0"/>
                <a:cs typeface="NikoshBAN" panose="02000000000000000000" pitchFamily="2" charset="0"/>
              </a:rPr>
              <a:t>লেখ</a:t>
            </a:r>
            <a:r>
              <a:rPr lang="en-US" sz="3200" dirty="0" smtClean="0">
                <a:solidFill>
                  <a:srgbClr val="7030A0"/>
                </a:solidFill>
                <a:latin typeface="NikoshBAN" panose="02000000000000000000" pitchFamily="2" charset="0"/>
                <a:cs typeface="NikoshBAN" panose="02000000000000000000" pitchFamily="2" charset="0"/>
              </a:rPr>
              <a:t>। </a:t>
            </a:r>
            <a:endParaRPr lang="en-GB" sz="3200" dirty="0">
              <a:solidFill>
                <a:srgbClr val="7030A0"/>
              </a:solidFill>
              <a:latin typeface="NikoshBAN" panose="02000000000000000000" pitchFamily="2" charset="0"/>
              <a:cs typeface="NikoshBAN" panose="02000000000000000000" pitchFamily="2" charset="0"/>
            </a:endParaRPr>
          </a:p>
        </p:txBody>
      </p:sp>
      <p:sp>
        <p:nvSpPr>
          <p:cNvPr id="2" name="TextBox 1"/>
          <p:cNvSpPr txBox="1"/>
          <p:nvPr/>
        </p:nvSpPr>
        <p:spPr>
          <a:xfrm>
            <a:off x="6757988" y="4129088"/>
            <a:ext cx="2928937" cy="584775"/>
          </a:xfrm>
          <a:prstGeom prst="rect">
            <a:avLst/>
          </a:prstGeom>
          <a:noFill/>
        </p:spPr>
        <p:txBody>
          <a:bodyPr wrap="square" rtlCol="0">
            <a:spAutoFit/>
          </a:bodyPr>
          <a:lstStyle/>
          <a:p>
            <a:r>
              <a:rPr lang="en-GB" sz="3200" dirty="0" err="1" smtClean="0">
                <a:latin typeface="NikoshBAN" panose="02000000000000000000" pitchFamily="2" charset="0"/>
                <a:cs typeface="NikoshBAN" panose="02000000000000000000" pitchFamily="2" charset="0"/>
              </a:rPr>
              <a:t>নিয়মিত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নখ</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কাটা</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9" name="TextBox 8"/>
          <p:cNvSpPr txBox="1"/>
          <p:nvPr/>
        </p:nvSpPr>
        <p:spPr>
          <a:xfrm>
            <a:off x="6757987" y="4881204"/>
            <a:ext cx="2928937" cy="584775"/>
          </a:xfrm>
          <a:prstGeom prst="rect">
            <a:avLst/>
          </a:prstGeom>
          <a:noFill/>
        </p:spPr>
        <p:txBody>
          <a:bodyPr wrap="square" rtlCol="0">
            <a:spAutoFit/>
          </a:bodyPr>
          <a:lstStyle/>
          <a:p>
            <a:r>
              <a:rPr lang="en-GB" sz="3200" dirty="0" err="1" smtClean="0">
                <a:latin typeface="NikoshBAN" panose="02000000000000000000" pitchFamily="2" charset="0"/>
                <a:cs typeface="NikoshBAN" panose="02000000000000000000" pitchFamily="2" charset="0"/>
              </a:rPr>
              <a:t>হাত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ধোয়া</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0" name="Slide Number Placeholder 9"/>
          <p:cNvSpPr>
            <a:spLocks noGrp="1"/>
          </p:cNvSpPr>
          <p:nvPr>
            <p:ph type="sldNum" sz="quarter" idx="12"/>
          </p:nvPr>
        </p:nvSpPr>
        <p:spPr>
          <a:xfrm>
            <a:off x="9129215" y="6675437"/>
            <a:ext cx="2743200" cy="365125"/>
          </a:xfrm>
        </p:spPr>
        <p:txBody>
          <a:bodyPr/>
          <a:lstStyle/>
          <a:p>
            <a:fld id="{0CC3430F-5347-4E22-8014-8B588E3FA8DA}" type="slidenum">
              <a:rPr lang="en-GB" sz="1600" smtClean="0">
                <a:solidFill>
                  <a:schemeClr val="tx1"/>
                </a:solidFill>
                <a:latin typeface="NikoshBAN" pitchFamily="2" charset="0"/>
                <a:cs typeface="NikoshBAN" pitchFamily="2" charset="0"/>
              </a:rPr>
              <a:pPr/>
              <a:t>7</a:t>
            </a:fld>
            <a:endParaRPr lang="en-GB" sz="16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xmlns="" val="10182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112165" y="-92599"/>
            <a:ext cx="12369797" cy="6958011"/>
          </a:xfrm>
          <a:prstGeom prst="rect">
            <a:avLst/>
          </a:prstGeom>
          <a:noFill/>
        </p:spPr>
      </p:pic>
      <p:sp>
        <p:nvSpPr>
          <p:cNvPr id="5" name="TextBox 4"/>
          <p:cNvSpPr txBox="1"/>
          <p:nvPr/>
        </p:nvSpPr>
        <p:spPr>
          <a:xfrm>
            <a:off x="3441697" y="4188377"/>
            <a:ext cx="4781306"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ছবিতে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ছেলেটি</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কাজ</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করেছে</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pic>
        <p:nvPicPr>
          <p:cNvPr id="2" name="Picture 1"/>
          <p:cNvPicPr>
            <a:picLocks noChangeAspect="1"/>
          </p:cNvPicPr>
          <p:nvPr/>
        </p:nvPicPr>
        <p:blipFill rotWithShape="1">
          <a:blip r:embed="rId3" cstate="print">
            <a:lum bright="30000" contrast="40000"/>
            <a:extLst>
              <a:ext uri="{28A0092B-C50C-407E-A947-70E740481C1C}">
                <a14:useLocalDpi xmlns:a14="http://schemas.microsoft.com/office/drawing/2010/main" xmlns="" val="0"/>
              </a:ext>
            </a:extLst>
          </a:blip>
          <a:srcRect t="12291" b="5624"/>
          <a:stretch/>
        </p:blipFill>
        <p:spPr>
          <a:xfrm>
            <a:off x="746546" y="385765"/>
            <a:ext cx="2988000" cy="2943224"/>
          </a:xfrm>
          <a:prstGeom prst="rect">
            <a:avLst/>
          </a:prstGeom>
          <a:ln w="38100">
            <a:solidFill>
              <a:schemeClr val="bg1"/>
            </a:solidFill>
          </a:ln>
          <a:effectLst>
            <a:glow rad="63500">
              <a:schemeClr val="accent2">
                <a:satMod val="175000"/>
                <a:alpha val="40000"/>
              </a:schemeClr>
            </a:glow>
          </a:effectLst>
        </p:spPr>
      </p:pic>
      <p:pic>
        <p:nvPicPr>
          <p:cNvPr id="4" name="Picture 3"/>
          <p:cNvPicPr>
            <a:picLocks noChangeAspect="1"/>
          </p:cNvPicPr>
          <p:nvPr/>
        </p:nvPicPr>
        <p:blipFill rotWithShape="1">
          <a:blip r:embed="rId4" cstate="print">
            <a:lum bright="30000" contrast="40000"/>
            <a:extLst>
              <a:ext uri="{28A0092B-C50C-407E-A947-70E740481C1C}">
                <a14:useLocalDpi xmlns:a14="http://schemas.microsoft.com/office/drawing/2010/main" xmlns="" val="0"/>
              </a:ext>
            </a:extLst>
          </a:blip>
          <a:srcRect t="7708" r="12130" b="10833"/>
          <a:stretch/>
        </p:blipFill>
        <p:spPr>
          <a:xfrm>
            <a:off x="4745781" y="403085"/>
            <a:ext cx="2913158" cy="2908583"/>
          </a:xfrm>
          <a:prstGeom prst="rect">
            <a:avLst/>
          </a:prstGeom>
          <a:ln w="38100">
            <a:solidFill>
              <a:schemeClr val="bg1"/>
            </a:solidFill>
          </a:ln>
          <a:effectLst>
            <a:glow rad="63500">
              <a:schemeClr val="accent2">
                <a:satMod val="175000"/>
                <a:alpha val="40000"/>
              </a:schemeClr>
            </a:glow>
          </a:effectLst>
        </p:spPr>
      </p:pic>
      <p:pic>
        <p:nvPicPr>
          <p:cNvPr id="9" name="Picture 8"/>
          <p:cNvPicPr>
            <a:picLocks noChangeAspect="1"/>
          </p:cNvPicPr>
          <p:nvPr/>
        </p:nvPicPr>
        <p:blipFill rotWithShape="1">
          <a:blip r:embed="rId5" cstate="print">
            <a:lum bright="20000" contrast="40000"/>
            <a:extLst>
              <a:ext uri="{28A0092B-C50C-407E-A947-70E740481C1C}">
                <a14:useLocalDpi xmlns:a14="http://schemas.microsoft.com/office/drawing/2010/main" xmlns="" val="0"/>
              </a:ext>
            </a:extLst>
          </a:blip>
          <a:srcRect l="14815" t="10417" r="4630" b="18541"/>
          <a:stretch/>
        </p:blipFill>
        <p:spPr>
          <a:xfrm>
            <a:off x="8670175" y="385765"/>
            <a:ext cx="2865394" cy="2890185"/>
          </a:xfrm>
          <a:prstGeom prst="rect">
            <a:avLst/>
          </a:prstGeom>
          <a:ln w="38100">
            <a:solidFill>
              <a:schemeClr val="bg1"/>
            </a:solidFill>
          </a:ln>
          <a:effectLst>
            <a:glow rad="63500">
              <a:schemeClr val="accent2">
                <a:satMod val="175000"/>
                <a:alpha val="40000"/>
              </a:schemeClr>
            </a:glow>
          </a:effectLst>
        </p:spPr>
      </p:pic>
      <p:sp>
        <p:nvSpPr>
          <p:cNvPr id="11" name="TextBox 10"/>
          <p:cNvSpPr txBox="1"/>
          <p:nvPr/>
        </p:nvSpPr>
        <p:spPr>
          <a:xfrm>
            <a:off x="746546" y="3443824"/>
            <a:ext cx="2988000"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দরজার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হাতল</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ধরেছে</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2" name="TextBox 11"/>
          <p:cNvSpPr txBox="1"/>
          <p:nvPr/>
        </p:nvSpPr>
        <p:spPr>
          <a:xfrm>
            <a:off x="8410923" y="3376886"/>
            <a:ext cx="3383897"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টয়লেটের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জিনিস</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ধরেছে</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3" name="TextBox 12"/>
          <p:cNvSpPr txBox="1"/>
          <p:nvPr/>
        </p:nvSpPr>
        <p:spPr>
          <a:xfrm>
            <a:off x="4093915" y="3457635"/>
            <a:ext cx="3957638"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টেবিলের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উপর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হাত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রেখেছে</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4" name="TextBox 13"/>
          <p:cNvSpPr txBox="1"/>
          <p:nvPr/>
        </p:nvSpPr>
        <p:spPr>
          <a:xfrm>
            <a:off x="4275042" y="4127782"/>
            <a:ext cx="3383897"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এর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ফলে</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হতে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পারে</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5" name="TextBox 14"/>
          <p:cNvSpPr txBox="1"/>
          <p:nvPr/>
        </p:nvSpPr>
        <p:spPr>
          <a:xfrm>
            <a:off x="3034384" y="4881524"/>
            <a:ext cx="5376539"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আমাদের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শরীরে</a:t>
            </a:r>
            <a:r>
              <a:rPr lang="en-GB" sz="3200" dirty="0" smtClean="0">
                <a:latin typeface="NikoshBAN" panose="02000000000000000000" pitchFamily="2" charset="0"/>
                <a:cs typeface="NikoshBAN" panose="02000000000000000000" pitchFamily="2" charset="0"/>
              </a:rPr>
              <a:t> </a:t>
            </a:r>
            <a:r>
              <a:rPr lang="en-GB" sz="3200" dirty="0" err="1" smtClean="0">
                <a:solidFill>
                  <a:srgbClr val="00B050"/>
                </a:solidFill>
                <a:latin typeface="NikoshBAN" panose="02000000000000000000" pitchFamily="2" charset="0"/>
                <a:cs typeface="NikoshBAN" panose="02000000000000000000" pitchFamily="2" charset="0"/>
              </a:rPr>
              <a:t>রোগজীবাণু</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ঢুকতে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পারে</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6" name="Slide Number Placeholder 15"/>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8</a:t>
            </a:fld>
            <a:endParaRPr lang="en-GB" sz="1600" dirty="0">
              <a:latin typeface="NikoshBAN" pitchFamily="2" charset="0"/>
              <a:cs typeface="NikoshBAN" pitchFamily="2" charset="0"/>
            </a:endParaRPr>
          </a:p>
        </p:txBody>
      </p:sp>
    </p:spTree>
    <p:extLst>
      <p:ext uri="{BB962C8B-B14F-4D97-AF65-F5344CB8AC3E}">
        <p14:creationId xmlns:p14="http://schemas.microsoft.com/office/powerpoint/2010/main" xmlns="" val="8537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8"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1000"/>
                                        <p:tgtEl>
                                          <p:spTgt spid="11"/>
                                        </p:tgtEl>
                                      </p:cBhvr>
                                    </p:animEffect>
                                  </p:childTnLst>
                                </p:cTn>
                              </p:par>
                            </p:childTnLst>
                          </p:cTn>
                        </p:par>
                        <p:par>
                          <p:cTn id="16" fill="hold">
                            <p:stCondLst>
                              <p:cond delay="1000"/>
                            </p:stCondLst>
                            <p:childTnLst>
                              <p:par>
                                <p:cTn id="17" presetID="8"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1000"/>
                                        <p:tgtEl>
                                          <p:spTgt spid="13"/>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amond(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ppt_y</p:attrName>
                                        </p:attrNameLst>
                                      </p:cBhvr>
                                      <p:tavLst>
                                        <p:tav tm="0">
                                          <p:val>
                                            <p:strVal val="#ppt_y-#ppt_h*1.125000"/>
                                          </p:val>
                                        </p:tav>
                                        <p:tav tm="100000">
                                          <p:val>
                                            <p:strVal val="#ppt_y"/>
                                          </p:val>
                                        </p:tav>
                                      </p:tavLst>
                                    </p:anim>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tiya\Documents\Downloads\Masuma-Science-(C-3) Condition of water-7.jpg"/>
          <p:cNvPicPr>
            <a:picLocks noChangeAspect="1" noChangeArrowheads="1"/>
          </p:cNvPicPr>
          <p:nvPr/>
        </p:nvPicPr>
        <p:blipFill>
          <a:blip r:embed="rId2">
            <a:lum bright="-10000" contrast="30000"/>
          </a:blip>
          <a:srcRect/>
          <a:stretch>
            <a:fillRect/>
          </a:stretch>
        </p:blipFill>
        <p:spPr bwMode="auto">
          <a:xfrm>
            <a:off x="-13648" y="-110309"/>
            <a:ext cx="12192000" cy="6971916"/>
          </a:xfrm>
          <a:prstGeom prst="rect">
            <a:avLst/>
          </a:prstGeom>
          <a:noFill/>
        </p:spPr>
      </p:pic>
      <p:cxnSp>
        <p:nvCxnSpPr>
          <p:cNvPr id="10" name="Straight Connector 9"/>
          <p:cNvCxnSpPr/>
          <p:nvPr/>
        </p:nvCxnSpPr>
        <p:spPr>
          <a:xfrm flipV="1">
            <a:off x="0" y="4131856"/>
            <a:ext cx="12192000" cy="95534"/>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3648" y="4184240"/>
            <a:ext cx="12192000" cy="95534"/>
          </a:xfrm>
          <a:prstGeom prst="line">
            <a:avLst/>
          </a:prstGeom>
          <a:ln w="28575">
            <a:solidFill>
              <a:srgbClr val="70AD47"/>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lum bright="10000" contrast="40000"/>
            <a:extLst>
              <a:ext uri="{28A0092B-C50C-407E-A947-70E740481C1C}">
                <a14:useLocalDpi xmlns:a14="http://schemas.microsoft.com/office/drawing/2010/main" xmlns="" val="0"/>
              </a:ext>
            </a:extLst>
          </a:blip>
          <a:srcRect r="8800" b="14006"/>
          <a:stretch/>
        </p:blipFill>
        <p:spPr>
          <a:xfrm>
            <a:off x="219884" y="192975"/>
            <a:ext cx="3888000" cy="2434275"/>
          </a:xfrm>
          <a:prstGeom prst="rect">
            <a:avLst/>
          </a:prstGeom>
          <a:ln w="38100">
            <a:solidFill>
              <a:schemeClr val="bg1"/>
            </a:solidFill>
          </a:ln>
          <a:effectLst>
            <a:glow rad="101600">
              <a:schemeClr val="accent6">
                <a:satMod val="175000"/>
                <a:alpha val="40000"/>
              </a:schemeClr>
            </a:glow>
          </a:effectLst>
        </p:spPr>
      </p:pic>
      <p:pic>
        <p:nvPicPr>
          <p:cNvPr id="15" name="Picture 14"/>
          <p:cNvPicPr>
            <a:picLocks noChangeAspect="1"/>
          </p:cNvPicPr>
          <p:nvPr/>
        </p:nvPicPr>
        <p:blipFill>
          <a:blip r:embed="rId4">
            <a:lum bright="10000" contrast="40000"/>
            <a:extLst>
              <a:ext uri="{28A0092B-C50C-407E-A947-70E740481C1C}">
                <a14:useLocalDpi xmlns:a14="http://schemas.microsoft.com/office/drawing/2010/main" xmlns="" val="0"/>
              </a:ext>
            </a:extLst>
          </a:blip>
          <a:stretch>
            <a:fillRect/>
          </a:stretch>
        </p:blipFill>
        <p:spPr>
          <a:xfrm>
            <a:off x="4219118" y="711207"/>
            <a:ext cx="3924000" cy="2396997"/>
          </a:xfrm>
          <a:prstGeom prst="rect">
            <a:avLst/>
          </a:prstGeom>
          <a:ln w="38100">
            <a:solidFill>
              <a:schemeClr val="bg1"/>
            </a:solidFill>
          </a:ln>
          <a:effectLst>
            <a:glow rad="101600">
              <a:schemeClr val="accent6">
                <a:satMod val="175000"/>
                <a:alpha val="40000"/>
              </a:schemeClr>
            </a:glow>
          </a:effectLst>
        </p:spPr>
      </p:pic>
      <p:pic>
        <p:nvPicPr>
          <p:cNvPr id="8" name="Picture 7"/>
          <p:cNvPicPr>
            <a:picLocks noChangeAspect="1"/>
          </p:cNvPicPr>
          <p:nvPr/>
        </p:nvPicPr>
        <p:blipFill>
          <a:blip r:embed="rId5">
            <a:lum contrast="40000"/>
            <a:extLst>
              <a:ext uri="{28A0092B-C50C-407E-A947-70E740481C1C}">
                <a14:useLocalDpi xmlns:a14="http://schemas.microsoft.com/office/drawing/2010/main" xmlns="" val="0"/>
              </a:ext>
            </a:extLst>
          </a:blip>
          <a:stretch>
            <a:fillRect/>
          </a:stretch>
        </p:blipFill>
        <p:spPr>
          <a:xfrm>
            <a:off x="8347937" y="1307832"/>
            <a:ext cx="3744000" cy="2360204"/>
          </a:xfrm>
          <a:prstGeom prst="rect">
            <a:avLst/>
          </a:prstGeom>
          <a:ln w="38100">
            <a:solidFill>
              <a:schemeClr val="bg1"/>
            </a:solidFill>
          </a:ln>
          <a:effectLst>
            <a:glow rad="101600">
              <a:schemeClr val="accent6">
                <a:satMod val="175000"/>
                <a:alpha val="40000"/>
              </a:schemeClr>
            </a:glow>
          </a:effectLst>
        </p:spPr>
      </p:pic>
      <p:sp>
        <p:nvSpPr>
          <p:cNvPr id="17" name="TextBox 16"/>
          <p:cNvSpPr txBox="1"/>
          <p:nvPr/>
        </p:nvSpPr>
        <p:spPr>
          <a:xfrm>
            <a:off x="1338826" y="3375649"/>
            <a:ext cx="5538116" cy="584775"/>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ছবিগুলো</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দেখে</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তোমরা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বুঝতে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পারছো</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8" name="TextBox 17"/>
          <p:cNvSpPr txBox="1"/>
          <p:nvPr/>
        </p:nvSpPr>
        <p:spPr>
          <a:xfrm>
            <a:off x="5901329" y="4493472"/>
            <a:ext cx="5538116" cy="1077218"/>
          </a:xfrm>
          <a:prstGeom prst="rect">
            <a:avLst/>
          </a:prstGeom>
          <a:noFill/>
          <a:ln>
            <a:solidFill>
              <a:schemeClr val="tx1"/>
            </a:solidFill>
          </a:ln>
        </p:spPr>
        <p:txBody>
          <a:bodyPr wrap="square" rtlCol="0">
            <a:spAutoFit/>
          </a:bodyPr>
          <a:lstStyle/>
          <a:p>
            <a:pPr algn="just"/>
            <a:r>
              <a:rPr lang="en-GB" sz="3200" dirty="0" err="1" smtClean="0">
                <a:latin typeface="NikoshBAN" panose="02000000000000000000" pitchFamily="2" charset="0"/>
                <a:cs typeface="NikoshBAN" panose="02000000000000000000" pitchFamily="2" charset="0"/>
              </a:rPr>
              <a:t>হাঁচি</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কাশি</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মশা-মাছির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মাধ্যমে</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শরীরে</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রোগজীবাণু</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প্রবেশ</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করতে</a:t>
            </a:r>
            <a:r>
              <a:rPr lang="en-GB" sz="3200" dirty="0" smtClean="0">
                <a:latin typeface="NikoshBAN" panose="02000000000000000000" pitchFamily="2" charset="0"/>
                <a:cs typeface="NikoshBAN" panose="02000000000000000000" pitchFamily="2" charset="0"/>
              </a:rPr>
              <a:t> </a:t>
            </a:r>
            <a:r>
              <a:rPr lang="en-GB" sz="3200" dirty="0" err="1" smtClean="0">
                <a:latin typeface="NikoshBAN" panose="02000000000000000000" pitchFamily="2" charset="0"/>
                <a:cs typeface="NikoshBAN" panose="02000000000000000000" pitchFamily="2" charset="0"/>
              </a:rPr>
              <a:t>পারে</a:t>
            </a:r>
            <a:r>
              <a:rPr lang="en-GB"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1" name="Slide Number Placeholder 10"/>
          <p:cNvSpPr>
            <a:spLocks noGrp="1"/>
          </p:cNvSpPr>
          <p:nvPr>
            <p:ph type="sldNum" sz="quarter" idx="12"/>
          </p:nvPr>
        </p:nvSpPr>
        <p:spPr/>
        <p:txBody>
          <a:bodyPr/>
          <a:lstStyle/>
          <a:p>
            <a:fld id="{0CC3430F-5347-4E22-8014-8B588E3FA8DA}" type="slidenum">
              <a:rPr lang="en-GB" sz="1600" smtClean="0">
                <a:latin typeface="NikoshBAN" pitchFamily="2" charset="0"/>
                <a:cs typeface="NikoshBAN" pitchFamily="2" charset="0"/>
              </a:rPr>
              <a:pPr/>
              <a:t>9</a:t>
            </a:fld>
            <a:endParaRPr lang="en-GB" sz="1600" dirty="0">
              <a:latin typeface="NikoshBAN" pitchFamily="2" charset="0"/>
              <a:cs typeface="NikoshBAN" pitchFamily="2" charset="0"/>
            </a:endParaRPr>
          </a:p>
        </p:txBody>
      </p:sp>
    </p:spTree>
    <p:extLst>
      <p:ext uri="{BB962C8B-B14F-4D97-AF65-F5344CB8AC3E}">
        <p14:creationId xmlns:p14="http://schemas.microsoft.com/office/powerpoint/2010/main" xmlns="" val="2349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748</Words>
  <Application>Microsoft Office PowerPoint</Application>
  <PresentationFormat>Custom</PresentationFormat>
  <Paragraphs>131</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TradePark</cp:lastModifiedBy>
  <cp:revision>277</cp:revision>
  <dcterms:created xsi:type="dcterms:W3CDTF">2016-10-19T15:33:36Z</dcterms:created>
  <dcterms:modified xsi:type="dcterms:W3CDTF">2017-05-23T18:02:42Z</dcterms:modified>
</cp:coreProperties>
</file>